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0ac4fd30e43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7548b408d246b8"/>
  </p:sldMasterIdLst>
  <p:sldIdLst>
    <p:sldId xmlns:r="http://schemas.openxmlformats.org/officeDocument/2006/relationships" id="256" r:id="R83b83d343bb54083"/>
    <p:sldId xmlns:r="http://schemas.openxmlformats.org/officeDocument/2006/relationships" id="257" r:id="R77da3756aeee4ccc"/>
    <p:sldId xmlns:r="http://schemas.openxmlformats.org/officeDocument/2006/relationships" id="258" r:id="Rfa246845500542f5"/>
    <p:sldId xmlns:r="http://schemas.openxmlformats.org/officeDocument/2006/relationships" id="259" r:id="Racc26173c94b4901"/>
    <p:sldId xmlns:r="http://schemas.openxmlformats.org/officeDocument/2006/relationships" id="260" r:id="R6fe2648a00d94581"/>
    <p:sldId xmlns:r="http://schemas.openxmlformats.org/officeDocument/2006/relationships" id="261" r:id="R8cb8ee6677da47fc"/>
    <p:sldId xmlns:r="http://schemas.openxmlformats.org/officeDocument/2006/relationships" id="262" r:id="R289a80362918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548b408d246b8" /><Relationship Type="http://schemas.openxmlformats.org/officeDocument/2006/relationships/slide" Target="/ppt/slides/slide1.xml" Id="R83b83d343bb54083" /><Relationship Type="http://schemas.openxmlformats.org/officeDocument/2006/relationships/slide" Target="/ppt/slides/slide2.xml" Id="R77da3756aeee4ccc" /><Relationship Type="http://schemas.openxmlformats.org/officeDocument/2006/relationships/slide" Target="/ppt/slides/slide3.xml" Id="Rfa246845500542f5" /><Relationship Type="http://schemas.openxmlformats.org/officeDocument/2006/relationships/slide" Target="/ppt/slides/slide4.xml" Id="Racc26173c94b4901" /><Relationship Type="http://schemas.openxmlformats.org/officeDocument/2006/relationships/slide" Target="/ppt/slides/slide5.xml" Id="R6fe2648a00d94581" /><Relationship Type="http://schemas.openxmlformats.org/officeDocument/2006/relationships/slide" Target="/ppt/slides/slide6.xml" Id="R8cb8ee6677da47fc" /><Relationship Type="http://schemas.openxmlformats.org/officeDocument/2006/relationships/slide" Target="/ppt/slides/slide7.xml" Id="R289a80362918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4802c9e1245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5771662ec46bd" /><Relationship Type="http://schemas.openxmlformats.org/officeDocument/2006/relationships/theme" Target="/ppt/slideMasters/theme/theme1.xml" Id="R1bbc3cad59dd44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5771662ec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83a5e279d43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9cc93a39f48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14a6dcdbb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4a5fd4afc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d81124e704c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916df84ba40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b7bc9e2fb4d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