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919d060204c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a87be181ae4be6"/>
  </p:sldMasterIdLst>
  <p:sldIdLst>
    <p:sldId xmlns:r="http://schemas.openxmlformats.org/officeDocument/2006/relationships" id="256" r:id="Rb73ed43cf8124d4a"/>
    <p:sldId xmlns:r="http://schemas.openxmlformats.org/officeDocument/2006/relationships" id="257" r:id="R5edbc2cb7f214dbc"/>
    <p:sldId xmlns:r="http://schemas.openxmlformats.org/officeDocument/2006/relationships" id="258" r:id="R100e9f59b4834814"/>
    <p:sldId xmlns:r="http://schemas.openxmlformats.org/officeDocument/2006/relationships" id="259" r:id="R65e6ac61715e451b"/>
    <p:sldId xmlns:r="http://schemas.openxmlformats.org/officeDocument/2006/relationships" id="260" r:id="R9ca5b5317b2b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87be181ae4be6" /><Relationship Type="http://schemas.openxmlformats.org/officeDocument/2006/relationships/slide" Target="/ppt/slides/slide1.xml" Id="Rb73ed43cf8124d4a" /><Relationship Type="http://schemas.openxmlformats.org/officeDocument/2006/relationships/slide" Target="/ppt/slides/slide2.xml" Id="R5edbc2cb7f214dbc" /><Relationship Type="http://schemas.openxmlformats.org/officeDocument/2006/relationships/slide" Target="/ppt/slides/slide3.xml" Id="R100e9f59b4834814" /><Relationship Type="http://schemas.openxmlformats.org/officeDocument/2006/relationships/slide" Target="/ppt/slides/slide4.xml" Id="R65e6ac61715e451b" /><Relationship Type="http://schemas.openxmlformats.org/officeDocument/2006/relationships/slide" Target="/ppt/slides/slide5.xml" Id="R9ca5b5317b2b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7ee334b11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11d28ad94007" /><Relationship Type="http://schemas.openxmlformats.org/officeDocument/2006/relationships/theme" Target="/ppt/slideMasters/theme/theme1.xml" Id="R50a4afc7669948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7211d28ad940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31bf1635c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90e92c948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506ccfa44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d908f91b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66341877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KROGSRUD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KROGSRUD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KROGSRUD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KROGSRUD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KROGSRUD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KROGSRUD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987 539 178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KROGSRUD AS</a:t>
            </a:r>
          </a:p>
        </p:txBody>
      </p:sp>
    </p:spTree>
  </p:cSld>
  <p:clrMapOvr>
    <a:masterClrMapping xmlns:a="http://schemas.openxmlformats.org/drawingml/2006/main"/>
  </p:clrMapOvr>
</p:sld>
</file>