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5b065f062c43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382f0ece7a4edd"/>
  </p:sldMasterIdLst>
  <p:sldIdLst>
    <p:sldId xmlns:r="http://schemas.openxmlformats.org/officeDocument/2006/relationships" id="256" r:id="Ra972078117254ba4"/>
    <p:sldId xmlns:r="http://schemas.openxmlformats.org/officeDocument/2006/relationships" id="257" r:id="R79ca133a595e4fb9"/>
    <p:sldId xmlns:r="http://schemas.openxmlformats.org/officeDocument/2006/relationships" id="258" r:id="Rc9f22f23ecfb4405"/>
    <p:sldId xmlns:r="http://schemas.openxmlformats.org/officeDocument/2006/relationships" id="259" r:id="Ra718a63b7bbc42dc"/>
    <p:sldId xmlns:r="http://schemas.openxmlformats.org/officeDocument/2006/relationships" id="260" r:id="Rd050232d93824309"/>
    <p:sldId xmlns:r="http://schemas.openxmlformats.org/officeDocument/2006/relationships" id="261" r:id="Ra164226caa204765"/>
    <p:sldId xmlns:r="http://schemas.openxmlformats.org/officeDocument/2006/relationships" id="262" r:id="R650b4452dca147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382f0ece7a4edd" /><Relationship Type="http://schemas.openxmlformats.org/officeDocument/2006/relationships/slide" Target="/ppt/slides/slide1.xml" Id="Ra972078117254ba4" /><Relationship Type="http://schemas.openxmlformats.org/officeDocument/2006/relationships/slide" Target="/ppt/slides/slide2.xml" Id="R79ca133a595e4fb9" /><Relationship Type="http://schemas.openxmlformats.org/officeDocument/2006/relationships/slide" Target="/ppt/slides/slide3.xml" Id="Rc9f22f23ecfb4405" /><Relationship Type="http://schemas.openxmlformats.org/officeDocument/2006/relationships/slide" Target="/ppt/slides/slide4.xml" Id="Ra718a63b7bbc42dc" /><Relationship Type="http://schemas.openxmlformats.org/officeDocument/2006/relationships/slide" Target="/ppt/slides/slide5.xml" Id="Rd050232d93824309" /><Relationship Type="http://schemas.openxmlformats.org/officeDocument/2006/relationships/slide" Target="/ppt/slides/slide6.xml" Id="Ra164226caa204765" /><Relationship Type="http://schemas.openxmlformats.org/officeDocument/2006/relationships/slide" Target="/ppt/slides/slide7.xml" Id="R650b4452dca147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baf58e2ead44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95bc8051a54bef" /><Relationship Type="http://schemas.openxmlformats.org/officeDocument/2006/relationships/theme" Target="/ppt/slideMasters/theme/theme1.xml" Id="R5246ed8da33645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95bc8051a54b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6baefeb3da4f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92b65bc7ad45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c5baec19949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98429cadc342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baed1df3834e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3ac531482243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0d89bf525e48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SPIRALIS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SPIRALIS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SPIRALIS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SPIRALIS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SPIRALIS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SPIRALIS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−1 612 870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312 241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42 748 542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42 923 872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SPIRALIS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ANDERS BORGEN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SPIRALIS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Leilighet 702, Sørengkaia 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987 537 337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SPIRALIS AS</a:t>
            </a:r>
          </a:p>
        </p:txBody>
      </p:sp>
    </p:spTree>
  </p:cSld>
  <p:clrMapOvr>
    <a:masterClrMapping xmlns:a="http://schemas.openxmlformats.org/drawingml/2006/main"/>
  </p:clrMapOvr>
</p:sld>
</file>