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31765f76ed43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8ce6ef368743e6"/>
  </p:sldMasterIdLst>
  <p:sldIdLst>
    <p:sldId xmlns:r="http://schemas.openxmlformats.org/officeDocument/2006/relationships" id="256" r:id="R4735bcf3648e413b"/>
    <p:sldId xmlns:r="http://schemas.openxmlformats.org/officeDocument/2006/relationships" id="257" r:id="R80477fc97d4948bd"/>
    <p:sldId xmlns:r="http://schemas.openxmlformats.org/officeDocument/2006/relationships" id="258" r:id="R7881ea35b42942b5"/>
    <p:sldId xmlns:r="http://schemas.openxmlformats.org/officeDocument/2006/relationships" id="259" r:id="Racd1c1c70f9648d4"/>
    <p:sldId xmlns:r="http://schemas.openxmlformats.org/officeDocument/2006/relationships" id="260" r:id="R3cdb8dd761ed47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8ce6ef368743e6" /><Relationship Type="http://schemas.openxmlformats.org/officeDocument/2006/relationships/slide" Target="/ppt/slides/slide1.xml" Id="R4735bcf3648e413b" /><Relationship Type="http://schemas.openxmlformats.org/officeDocument/2006/relationships/slide" Target="/ppt/slides/slide2.xml" Id="R80477fc97d4948bd" /><Relationship Type="http://schemas.openxmlformats.org/officeDocument/2006/relationships/slide" Target="/ppt/slides/slide3.xml" Id="R7881ea35b42942b5" /><Relationship Type="http://schemas.openxmlformats.org/officeDocument/2006/relationships/slide" Target="/ppt/slides/slide4.xml" Id="Racd1c1c70f9648d4" /><Relationship Type="http://schemas.openxmlformats.org/officeDocument/2006/relationships/slide" Target="/ppt/slides/slide5.xml" Id="R3cdb8dd761ed47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4211153e364b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7072e70984d1c" /><Relationship Type="http://schemas.openxmlformats.org/officeDocument/2006/relationships/theme" Target="/ppt/slideMasters/theme/theme1.xml" Id="R8ff5c146fe9942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37072e70984d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7046b94cc49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68ca402484a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0b1fe095643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6e9990f7645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2670c70e647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SELJORD PAPIR ENGROS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PAPIR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SELJORD PAPIR ENGROS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PAPIR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PAPIR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PAPIR ENGROS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987 529 121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SELJORD PAPIR ENGROS AS</a:t>
            </a:r>
          </a:p>
        </p:txBody>
      </p:sp>
    </p:spTree>
  </p:cSld>
  <p:clrMapOvr>
    <a:masterClrMapping xmlns:a="http://schemas.openxmlformats.org/drawingml/2006/main"/>
  </p:clrMapOvr>
</p:sld>
</file>