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224b9503284ce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00887e74454bb2"/>
  </p:sldMasterIdLst>
  <p:sldIdLst>
    <p:sldId xmlns:r="http://schemas.openxmlformats.org/officeDocument/2006/relationships" id="256" r:id="R4ad195fe09a04d0e"/>
    <p:sldId xmlns:r="http://schemas.openxmlformats.org/officeDocument/2006/relationships" id="257" r:id="Rd7423308d94045b6"/>
    <p:sldId xmlns:r="http://schemas.openxmlformats.org/officeDocument/2006/relationships" id="258" r:id="R54e3777dc5554184"/>
    <p:sldId xmlns:r="http://schemas.openxmlformats.org/officeDocument/2006/relationships" id="259" r:id="Rc9d0e4d93f324447"/>
    <p:sldId xmlns:r="http://schemas.openxmlformats.org/officeDocument/2006/relationships" id="260" r:id="R9afeabb4eab940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00887e74454bb2" /><Relationship Type="http://schemas.openxmlformats.org/officeDocument/2006/relationships/slide" Target="/ppt/slides/slide1.xml" Id="R4ad195fe09a04d0e" /><Relationship Type="http://schemas.openxmlformats.org/officeDocument/2006/relationships/slide" Target="/ppt/slides/slide2.xml" Id="Rd7423308d94045b6" /><Relationship Type="http://schemas.openxmlformats.org/officeDocument/2006/relationships/slide" Target="/ppt/slides/slide3.xml" Id="R54e3777dc5554184" /><Relationship Type="http://schemas.openxmlformats.org/officeDocument/2006/relationships/slide" Target="/ppt/slides/slide4.xml" Id="Rc9d0e4d93f324447" /><Relationship Type="http://schemas.openxmlformats.org/officeDocument/2006/relationships/slide" Target="/ppt/slides/slide5.xml" Id="R9afeabb4eab940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30d6139d55449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b32a803da4257" /><Relationship Type="http://schemas.openxmlformats.org/officeDocument/2006/relationships/theme" Target="/ppt/slideMasters/theme/theme1.xml" Id="R3097d8ad1aab44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7b32a803da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d11f381f746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e9471fde848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4f26680c144c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552a1872548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45008820045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RÅ -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 -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987 488 913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RÅ - BYGG AS</a:t>
            </a:r>
          </a:p>
        </p:txBody>
      </p:sp>
    </p:spTree>
  </p:cSld>
  <p:clrMapOvr>
    <a:masterClrMapping xmlns:a="http://schemas.openxmlformats.org/drawingml/2006/main"/>
  </p:clrMapOvr>
</p:sld>
</file>