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55e6f10f3e4c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cc2c72f9be4076"/>
  </p:sldMasterIdLst>
  <p:sldIdLst>
    <p:sldId xmlns:r="http://schemas.openxmlformats.org/officeDocument/2006/relationships" id="256" r:id="R0d77962c577e4c4f"/>
    <p:sldId xmlns:r="http://schemas.openxmlformats.org/officeDocument/2006/relationships" id="257" r:id="R1dfc8e973ee74737"/>
    <p:sldId xmlns:r="http://schemas.openxmlformats.org/officeDocument/2006/relationships" id="258" r:id="R9de467155d9f45d3"/>
    <p:sldId xmlns:r="http://schemas.openxmlformats.org/officeDocument/2006/relationships" id="259" r:id="R1170e693ea134e2a"/>
    <p:sldId xmlns:r="http://schemas.openxmlformats.org/officeDocument/2006/relationships" id="260" r:id="Re9e81f44136e47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cc2c72f9be4076" /><Relationship Type="http://schemas.openxmlformats.org/officeDocument/2006/relationships/slide" Target="/ppt/slides/slide1.xml" Id="R0d77962c577e4c4f" /><Relationship Type="http://schemas.openxmlformats.org/officeDocument/2006/relationships/slide" Target="/ppt/slides/slide2.xml" Id="R1dfc8e973ee74737" /><Relationship Type="http://schemas.openxmlformats.org/officeDocument/2006/relationships/slide" Target="/ppt/slides/slide3.xml" Id="R9de467155d9f45d3" /><Relationship Type="http://schemas.openxmlformats.org/officeDocument/2006/relationships/slide" Target="/ppt/slides/slide4.xml" Id="R1170e693ea134e2a" /><Relationship Type="http://schemas.openxmlformats.org/officeDocument/2006/relationships/slide" Target="/ppt/slides/slide5.xml" Id="Re9e81f44136e47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8d4102743047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4dbb7411d4f28" /><Relationship Type="http://schemas.openxmlformats.org/officeDocument/2006/relationships/theme" Target="/ppt/slideMasters/theme/theme1.xml" Id="R0dd43491c07d4c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b4dbb7411d4f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2e7206f1445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0057530cd48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376e63fe443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fe701a11342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82659461642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POL - EUROCREWING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 - EUROCREWING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 - EUROCREWING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 - EUROCREWING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 - EUROCREWING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 - EUROCREWING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987 477 784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 - EUROCREWING NORWAY AS</a:t>
            </a:r>
          </a:p>
        </p:txBody>
      </p:sp>
    </p:spTree>
  </p:cSld>
  <p:clrMapOvr>
    <a:masterClrMapping xmlns:a="http://schemas.openxmlformats.org/drawingml/2006/main"/>
  </p:clrMapOvr>
</p:sld>
</file>