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032989128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b5761ba404fa5"/>
  </p:sldMasterIdLst>
  <p:sldIdLst>
    <p:sldId xmlns:r="http://schemas.openxmlformats.org/officeDocument/2006/relationships" id="256" r:id="R0cfa12d47dfd474b"/>
    <p:sldId xmlns:r="http://schemas.openxmlformats.org/officeDocument/2006/relationships" id="257" r:id="R05e8214a3bff4e3b"/>
    <p:sldId xmlns:r="http://schemas.openxmlformats.org/officeDocument/2006/relationships" id="258" r:id="Rf6372313c08d4131"/>
    <p:sldId xmlns:r="http://schemas.openxmlformats.org/officeDocument/2006/relationships" id="259" r:id="Ra19a389b9f834273"/>
    <p:sldId xmlns:r="http://schemas.openxmlformats.org/officeDocument/2006/relationships" id="260" r:id="R5bbec5b79da84c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b5761ba404fa5" /><Relationship Type="http://schemas.openxmlformats.org/officeDocument/2006/relationships/slide" Target="/ppt/slides/slide1.xml" Id="R0cfa12d47dfd474b" /><Relationship Type="http://schemas.openxmlformats.org/officeDocument/2006/relationships/slide" Target="/ppt/slides/slide2.xml" Id="R05e8214a3bff4e3b" /><Relationship Type="http://schemas.openxmlformats.org/officeDocument/2006/relationships/slide" Target="/ppt/slides/slide3.xml" Id="Rf6372313c08d4131" /><Relationship Type="http://schemas.openxmlformats.org/officeDocument/2006/relationships/slide" Target="/ppt/slides/slide4.xml" Id="Ra19a389b9f834273" /><Relationship Type="http://schemas.openxmlformats.org/officeDocument/2006/relationships/slide" Target="/ppt/slides/slide5.xml" Id="R5bbec5b79da84c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beda5882b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9cdc682a4778" /><Relationship Type="http://schemas.openxmlformats.org/officeDocument/2006/relationships/theme" Target="/ppt/slideMasters/theme/theme1.xml" Id="R74dbc9b11a23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a9cdc682a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f2d4b7ff54e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13f3b3e247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aa7b138e847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b4f55b189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928080bb8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BAYCOM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987 475 978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BAYCOM AS</a:t>
            </a:r>
          </a:p>
        </p:txBody>
      </p:sp>
    </p:spTree>
  </p:cSld>
  <p:clrMapOvr>
    <a:masterClrMapping xmlns:a="http://schemas.openxmlformats.org/drawingml/2006/main"/>
  </p:clrMapOvr>
</p:sld>
</file>