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c17d32b4e845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dc9ba50a64892"/>
  </p:sldMasterIdLst>
  <p:sldIdLst>
    <p:sldId xmlns:r="http://schemas.openxmlformats.org/officeDocument/2006/relationships" id="256" r:id="R6445a92b6fb24eff"/>
    <p:sldId xmlns:r="http://schemas.openxmlformats.org/officeDocument/2006/relationships" id="257" r:id="R62917da0584942bd"/>
    <p:sldId xmlns:r="http://schemas.openxmlformats.org/officeDocument/2006/relationships" id="258" r:id="R64dabbbe8b60408e"/>
    <p:sldId xmlns:r="http://schemas.openxmlformats.org/officeDocument/2006/relationships" id="259" r:id="R18d95cf52b884b09"/>
    <p:sldId xmlns:r="http://schemas.openxmlformats.org/officeDocument/2006/relationships" id="260" r:id="R3a645ff3a46146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dc9ba50a64892" /><Relationship Type="http://schemas.openxmlformats.org/officeDocument/2006/relationships/slide" Target="/ppt/slides/slide1.xml" Id="R6445a92b6fb24eff" /><Relationship Type="http://schemas.openxmlformats.org/officeDocument/2006/relationships/slide" Target="/ppt/slides/slide2.xml" Id="R62917da0584942bd" /><Relationship Type="http://schemas.openxmlformats.org/officeDocument/2006/relationships/slide" Target="/ppt/slides/slide3.xml" Id="R64dabbbe8b60408e" /><Relationship Type="http://schemas.openxmlformats.org/officeDocument/2006/relationships/slide" Target="/ppt/slides/slide4.xml" Id="R18d95cf52b884b09" /><Relationship Type="http://schemas.openxmlformats.org/officeDocument/2006/relationships/slide" Target="/ppt/slides/slide5.xml" Id="R3a645ff3a46146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11fcbea08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3a336c1b74485" /><Relationship Type="http://schemas.openxmlformats.org/officeDocument/2006/relationships/theme" Target="/ppt/slideMasters/theme/theme1.xml" Id="R3c126f5af5a041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3a336c1b7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22c98c786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decdaa6c4f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67ef52c69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3932fe367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badf91f49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LINJORD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LINJORD BYGG &amp;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