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74621cba948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c7f2203d64217"/>
  </p:sldMasterIdLst>
  <p:sldIdLst>
    <p:sldId xmlns:r="http://schemas.openxmlformats.org/officeDocument/2006/relationships" id="256" r:id="R7286cf6d59c243af"/>
    <p:sldId xmlns:r="http://schemas.openxmlformats.org/officeDocument/2006/relationships" id="257" r:id="R783bcd2eb3844819"/>
    <p:sldId xmlns:r="http://schemas.openxmlformats.org/officeDocument/2006/relationships" id="258" r:id="Rf66b14bc581349c1"/>
    <p:sldId xmlns:r="http://schemas.openxmlformats.org/officeDocument/2006/relationships" id="259" r:id="R40de4fcf89b54bcf"/>
    <p:sldId xmlns:r="http://schemas.openxmlformats.org/officeDocument/2006/relationships" id="260" r:id="R008b3ef96b0946fc"/>
    <p:sldId xmlns:r="http://schemas.openxmlformats.org/officeDocument/2006/relationships" id="261" r:id="R070209c486974f09"/>
    <p:sldId xmlns:r="http://schemas.openxmlformats.org/officeDocument/2006/relationships" id="262" r:id="R0bc080e69899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c7f2203d64217" /><Relationship Type="http://schemas.openxmlformats.org/officeDocument/2006/relationships/slide" Target="/ppt/slides/slide1.xml" Id="R7286cf6d59c243af" /><Relationship Type="http://schemas.openxmlformats.org/officeDocument/2006/relationships/slide" Target="/ppt/slides/slide2.xml" Id="R783bcd2eb3844819" /><Relationship Type="http://schemas.openxmlformats.org/officeDocument/2006/relationships/slide" Target="/ppt/slides/slide3.xml" Id="Rf66b14bc581349c1" /><Relationship Type="http://schemas.openxmlformats.org/officeDocument/2006/relationships/slide" Target="/ppt/slides/slide4.xml" Id="R40de4fcf89b54bcf" /><Relationship Type="http://schemas.openxmlformats.org/officeDocument/2006/relationships/slide" Target="/ppt/slides/slide5.xml" Id="R008b3ef96b0946fc" /><Relationship Type="http://schemas.openxmlformats.org/officeDocument/2006/relationships/slide" Target="/ppt/slides/slide6.xml" Id="R070209c486974f09" /><Relationship Type="http://schemas.openxmlformats.org/officeDocument/2006/relationships/slide" Target="/ppt/slides/slide7.xml" Id="R0bc080e69899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f4abdfc31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bac16c6a24b03" /><Relationship Type="http://schemas.openxmlformats.org/officeDocument/2006/relationships/theme" Target="/ppt/slideMasters/theme/theme1.xml" Id="R02cf1d96ce7641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bac16c6a2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c5faf8fe0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88d65d3b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a2696029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3983dd370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f044e3b5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3bd5a5d7f4d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0f125e88f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HADSEL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HADSEL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27 762 709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4 714 815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3 732 071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CN-INVEST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EIFER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FREJAN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987 447 702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