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d747bc4fc1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707c478f224fcd"/>
  </p:sldMasterIdLst>
  <p:sldIdLst>
    <p:sldId xmlns:r="http://schemas.openxmlformats.org/officeDocument/2006/relationships" id="256" r:id="R5c611733ce1c4d1c"/>
    <p:sldId xmlns:r="http://schemas.openxmlformats.org/officeDocument/2006/relationships" id="257" r:id="R575d395bbcc14f26"/>
    <p:sldId xmlns:r="http://schemas.openxmlformats.org/officeDocument/2006/relationships" id="258" r:id="R1ed02620884a4a5f"/>
    <p:sldId xmlns:r="http://schemas.openxmlformats.org/officeDocument/2006/relationships" id="259" r:id="R881f80accdfd4d7f"/>
    <p:sldId xmlns:r="http://schemas.openxmlformats.org/officeDocument/2006/relationships" id="260" r:id="Rfcc53ccedd864bfb"/>
    <p:sldId xmlns:r="http://schemas.openxmlformats.org/officeDocument/2006/relationships" id="261" r:id="R7839b3fe88384dd2"/>
    <p:sldId xmlns:r="http://schemas.openxmlformats.org/officeDocument/2006/relationships" id="262" r:id="R8161c9c9b6e549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707c478f224fcd" /><Relationship Type="http://schemas.openxmlformats.org/officeDocument/2006/relationships/slide" Target="/ppt/slides/slide1.xml" Id="R5c611733ce1c4d1c" /><Relationship Type="http://schemas.openxmlformats.org/officeDocument/2006/relationships/slide" Target="/ppt/slides/slide2.xml" Id="R575d395bbcc14f26" /><Relationship Type="http://schemas.openxmlformats.org/officeDocument/2006/relationships/slide" Target="/ppt/slides/slide3.xml" Id="R1ed02620884a4a5f" /><Relationship Type="http://schemas.openxmlformats.org/officeDocument/2006/relationships/slide" Target="/ppt/slides/slide4.xml" Id="R881f80accdfd4d7f" /><Relationship Type="http://schemas.openxmlformats.org/officeDocument/2006/relationships/slide" Target="/ppt/slides/slide5.xml" Id="Rfcc53ccedd864bfb" /><Relationship Type="http://schemas.openxmlformats.org/officeDocument/2006/relationships/slide" Target="/ppt/slides/slide6.xml" Id="R7839b3fe88384dd2" /><Relationship Type="http://schemas.openxmlformats.org/officeDocument/2006/relationships/slide" Target="/ppt/slides/slide7.xml" Id="R8161c9c9b6e549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5341f44ff4d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3a54711e04cb6" /><Relationship Type="http://schemas.openxmlformats.org/officeDocument/2006/relationships/theme" Target="/ppt/slideMasters/theme/theme1.xml" Id="R51760114c451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3a54711e04c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44b08f6bd4e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609f067264a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9b90c0571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bc033491349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42c8b6a0b4d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6ec6f341840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ab89eb7194e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HADSEL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HADSEL AS ble etablert [år] og holder til i Stokmarknes.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27 762 709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4 714 815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3 732 071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9 953 297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FREJAN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CN-INVEST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EIFER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8450 Stokmarknes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987 447 702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