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80df064ffa4b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78dbf80e014028"/>
  </p:sldMasterIdLst>
  <p:sldIdLst>
    <p:sldId xmlns:r="http://schemas.openxmlformats.org/officeDocument/2006/relationships" id="256" r:id="Recef582020f84554"/>
    <p:sldId xmlns:r="http://schemas.openxmlformats.org/officeDocument/2006/relationships" id="257" r:id="Re9bcac6386d5415f"/>
    <p:sldId xmlns:r="http://schemas.openxmlformats.org/officeDocument/2006/relationships" id="258" r:id="R07fb0c5860c04ec1"/>
    <p:sldId xmlns:r="http://schemas.openxmlformats.org/officeDocument/2006/relationships" id="259" r:id="R0f16a0b66d954565"/>
    <p:sldId xmlns:r="http://schemas.openxmlformats.org/officeDocument/2006/relationships" id="260" r:id="R1d0dfadaf038440a"/>
    <p:sldId xmlns:r="http://schemas.openxmlformats.org/officeDocument/2006/relationships" id="261" r:id="R1d531340182246dd"/>
    <p:sldId xmlns:r="http://schemas.openxmlformats.org/officeDocument/2006/relationships" id="262" r:id="R516f5f4a0ff34a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78dbf80e014028" /><Relationship Type="http://schemas.openxmlformats.org/officeDocument/2006/relationships/slide" Target="/ppt/slides/slide1.xml" Id="Recef582020f84554" /><Relationship Type="http://schemas.openxmlformats.org/officeDocument/2006/relationships/slide" Target="/ppt/slides/slide2.xml" Id="Re9bcac6386d5415f" /><Relationship Type="http://schemas.openxmlformats.org/officeDocument/2006/relationships/slide" Target="/ppt/slides/slide3.xml" Id="R07fb0c5860c04ec1" /><Relationship Type="http://schemas.openxmlformats.org/officeDocument/2006/relationships/slide" Target="/ppt/slides/slide4.xml" Id="R0f16a0b66d954565" /><Relationship Type="http://schemas.openxmlformats.org/officeDocument/2006/relationships/slide" Target="/ppt/slides/slide5.xml" Id="R1d0dfadaf038440a" /><Relationship Type="http://schemas.openxmlformats.org/officeDocument/2006/relationships/slide" Target="/ppt/slides/slide6.xml" Id="R1d531340182246dd" /><Relationship Type="http://schemas.openxmlformats.org/officeDocument/2006/relationships/slide" Target="/ppt/slides/slide7.xml" Id="R516f5f4a0ff34a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d6dc3c285849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cb45989f14112" /><Relationship Type="http://schemas.openxmlformats.org/officeDocument/2006/relationships/theme" Target="/ppt/slideMasters/theme/theme1.xml" Id="Rfc75f3816d8845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9cb45989f141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f69bc6c7e4b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e7bf463a6649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d21b0596244c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52de70c50248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1982f03a7a45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365349253a43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13353906d24b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HEKS BESSERUD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HEKS BESSERUD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HEKS BESSERUD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HEKS BESSERUD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HEKS BESSERUD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HEKS BESSERUD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3 068 147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3 151 484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HEKS BESSERUD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NILSSON HENRIK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HEKS BESSERUD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987 426 527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HEKS BESSERUD AS</a:t>
            </a:r>
          </a:p>
        </p:txBody>
      </p:sp>
    </p:spTree>
  </p:cSld>
  <p:clrMapOvr>
    <a:masterClrMapping xmlns:a="http://schemas.openxmlformats.org/drawingml/2006/main"/>
  </p:clrMapOvr>
</p:sld>
</file>