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2d4eae048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16f1f3f124641"/>
  </p:sldMasterIdLst>
  <p:sldIdLst>
    <p:sldId xmlns:r="http://schemas.openxmlformats.org/officeDocument/2006/relationships" id="256" r:id="R8022070cb8c949b3"/>
    <p:sldId xmlns:r="http://schemas.openxmlformats.org/officeDocument/2006/relationships" id="257" r:id="Rfac0542ddeca46d7"/>
    <p:sldId xmlns:r="http://schemas.openxmlformats.org/officeDocument/2006/relationships" id="258" r:id="Recc794e4013c46a1"/>
    <p:sldId xmlns:r="http://schemas.openxmlformats.org/officeDocument/2006/relationships" id="259" r:id="Rd0f6e940b99a40c9"/>
    <p:sldId xmlns:r="http://schemas.openxmlformats.org/officeDocument/2006/relationships" id="260" r:id="R4667637a3572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16f1f3f124641" /><Relationship Type="http://schemas.openxmlformats.org/officeDocument/2006/relationships/slide" Target="/ppt/slides/slide1.xml" Id="R8022070cb8c949b3" /><Relationship Type="http://schemas.openxmlformats.org/officeDocument/2006/relationships/slide" Target="/ppt/slides/slide2.xml" Id="Rfac0542ddeca46d7" /><Relationship Type="http://schemas.openxmlformats.org/officeDocument/2006/relationships/slide" Target="/ppt/slides/slide3.xml" Id="Recc794e4013c46a1" /><Relationship Type="http://schemas.openxmlformats.org/officeDocument/2006/relationships/slide" Target="/ppt/slides/slide4.xml" Id="Rd0f6e940b99a40c9" /><Relationship Type="http://schemas.openxmlformats.org/officeDocument/2006/relationships/slide" Target="/ppt/slides/slide5.xml" Id="R4667637a3572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757f4112d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410ba8fcf4a0a" /><Relationship Type="http://schemas.openxmlformats.org/officeDocument/2006/relationships/theme" Target="/ppt/slideMasters/theme/theme1.xml" Id="R64b9a770db59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410ba8fcf4a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14ad17ce5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f239ccf9f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8f83ae06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df103966a40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36a75c95b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NORBOBYGG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NORBOBYGG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987 415 460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NORBOBYGG AS</a:t>
            </a:r>
          </a:p>
        </p:txBody>
      </p:sp>
    </p:spTree>
  </p:cSld>
  <p:clrMapOvr>
    <a:masterClrMapping xmlns:a="http://schemas.openxmlformats.org/drawingml/2006/main"/>
  </p:clrMapOvr>
</p:sld>
</file>