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d7f276df794d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375b7093c4696"/>
  </p:sldMasterIdLst>
  <p:sldIdLst>
    <p:sldId xmlns:r="http://schemas.openxmlformats.org/officeDocument/2006/relationships" id="256" r:id="Rb206d35604c4488c"/>
    <p:sldId xmlns:r="http://schemas.openxmlformats.org/officeDocument/2006/relationships" id="257" r:id="R4e730814d18242cc"/>
    <p:sldId xmlns:r="http://schemas.openxmlformats.org/officeDocument/2006/relationships" id="258" r:id="Re8cfd975abe94602"/>
    <p:sldId xmlns:r="http://schemas.openxmlformats.org/officeDocument/2006/relationships" id="259" r:id="Rcdb112a9b8834781"/>
    <p:sldId xmlns:r="http://schemas.openxmlformats.org/officeDocument/2006/relationships" id="260" r:id="Re7f5c505bf67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375b7093c4696" /><Relationship Type="http://schemas.openxmlformats.org/officeDocument/2006/relationships/slide" Target="/ppt/slides/slide1.xml" Id="Rb206d35604c4488c" /><Relationship Type="http://schemas.openxmlformats.org/officeDocument/2006/relationships/slide" Target="/ppt/slides/slide2.xml" Id="R4e730814d18242cc" /><Relationship Type="http://schemas.openxmlformats.org/officeDocument/2006/relationships/slide" Target="/ppt/slides/slide3.xml" Id="Re8cfd975abe94602" /><Relationship Type="http://schemas.openxmlformats.org/officeDocument/2006/relationships/slide" Target="/ppt/slides/slide4.xml" Id="Rcdb112a9b8834781" /><Relationship Type="http://schemas.openxmlformats.org/officeDocument/2006/relationships/slide" Target="/ppt/slides/slide5.xml" Id="Re7f5c505bf67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90da78ec7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1ebfbb8524db2" /><Relationship Type="http://schemas.openxmlformats.org/officeDocument/2006/relationships/theme" Target="/ppt/slideMasters/theme/theme1.xml" Id="R33ed5d96573f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1ebfbb852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176eb698745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48f54beb2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bc4559038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7eef70639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ca0afad0c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ØSTERLIVEIEN 7-9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7-9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987 407 107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ØSTERLIVEIEN 7-9 AS</a:t>
            </a:r>
          </a:p>
        </p:txBody>
      </p:sp>
    </p:spTree>
  </p:cSld>
  <p:clrMapOvr>
    <a:masterClrMapping xmlns:a="http://schemas.openxmlformats.org/drawingml/2006/main"/>
  </p:clrMapOvr>
</p:sld>
</file>