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cb53d6b81e40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0cf93ed6db47b1"/>
  </p:sldMasterIdLst>
  <p:sldIdLst>
    <p:sldId xmlns:r="http://schemas.openxmlformats.org/officeDocument/2006/relationships" id="256" r:id="Rde2f23727ad047b1"/>
    <p:sldId xmlns:r="http://schemas.openxmlformats.org/officeDocument/2006/relationships" id="257" r:id="R3d386dd6d5e14a58"/>
    <p:sldId xmlns:r="http://schemas.openxmlformats.org/officeDocument/2006/relationships" id="258" r:id="R0b9d7cb12a964c6a"/>
    <p:sldId xmlns:r="http://schemas.openxmlformats.org/officeDocument/2006/relationships" id="259" r:id="Rf362cc36a5524130"/>
    <p:sldId xmlns:r="http://schemas.openxmlformats.org/officeDocument/2006/relationships" id="260" r:id="R30e69e5319e94cb7"/>
    <p:sldId xmlns:r="http://schemas.openxmlformats.org/officeDocument/2006/relationships" id="261" r:id="R054adf955be34b56"/>
    <p:sldId xmlns:r="http://schemas.openxmlformats.org/officeDocument/2006/relationships" id="262" r:id="R41d12b58a32e40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cf93ed6db47b1" /><Relationship Type="http://schemas.openxmlformats.org/officeDocument/2006/relationships/slide" Target="/ppt/slides/slide1.xml" Id="Rde2f23727ad047b1" /><Relationship Type="http://schemas.openxmlformats.org/officeDocument/2006/relationships/slide" Target="/ppt/slides/slide2.xml" Id="R3d386dd6d5e14a58" /><Relationship Type="http://schemas.openxmlformats.org/officeDocument/2006/relationships/slide" Target="/ppt/slides/slide3.xml" Id="R0b9d7cb12a964c6a" /><Relationship Type="http://schemas.openxmlformats.org/officeDocument/2006/relationships/slide" Target="/ppt/slides/slide4.xml" Id="Rf362cc36a5524130" /><Relationship Type="http://schemas.openxmlformats.org/officeDocument/2006/relationships/slide" Target="/ppt/slides/slide5.xml" Id="R30e69e5319e94cb7" /><Relationship Type="http://schemas.openxmlformats.org/officeDocument/2006/relationships/slide" Target="/ppt/slides/slide6.xml" Id="R054adf955be34b56" /><Relationship Type="http://schemas.openxmlformats.org/officeDocument/2006/relationships/slide" Target="/ppt/slides/slide7.xml" Id="R41d12b58a32e40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a011880ad47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a9c3fa9e64a7b" /><Relationship Type="http://schemas.openxmlformats.org/officeDocument/2006/relationships/theme" Target="/ppt/slideMasters/theme/theme1.xml" Id="R9bb0f2904b20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3a9c3fa9e64a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63074c9a542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762798321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03032933e48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966d4b7fe48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da0788b0645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2af5e49d942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923885e2748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OPLANDSKE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OPLANDSKE EIENDOM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−10 779 114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181 264 755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MUSTELIDAE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Furubergvegen 154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2316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