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4f368f5cc46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81455035b4bdc"/>
  </p:sldMasterIdLst>
  <p:sldIdLst>
    <p:sldId xmlns:r="http://schemas.openxmlformats.org/officeDocument/2006/relationships" id="256" r:id="R5512eb2df72f4bb3"/>
    <p:sldId xmlns:r="http://schemas.openxmlformats.org/officeDocument/2006/relationships" id="257" r:id="R28d1074175274aa3"/>
    <p:sldId xmlns:r="http://schemas.openxmlformats.org/officeDocument/2006/relationships" id="258" r:id="R05f68d7fe0954143"/>
    <p:sldId xmlns:r="http://schemas.openxmlformats.org/officeDocument/2006/relationships" id="259" r:id="R515c08713ad54a4c"/>
    <p:sldId xmlns:r="http://schemas.openxmlformats.org/officeDocument/2006/relationships" id="260" r:id="R7a7f0db22805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81455035b4bdc" /><Relationship Type="http://schemas.openxmlformats.org/officeDocument/2006/relationships/slide" Target="/ppt/slides/slide1.xml" Id="R5512eb2df72f4bb3" /><Relationship Type="http://schemas.openxmlformats.org/officeDocument/2006/relationships/slide" Target="/ppt/slides/slide2.xml" Id="R28d1074175274aa3" /><Relationship Type="http://schemas.openxmlformats.org/officeDocument/2006/relationships/slide" Target="/ppt/slides/slide3.xml" Id="R05f68d7fe0954143" /><Relationship Type="http://schemas.openxmlformats.org/officeDocument/2006/relationships/slide" Target="/ppt/slides/slide4.xml" Id="R515c08713ad54a4c" /><Relationship Type="http://schemas.openxmlformats.org/officeDocument/2006/relationships/slide" Target="/ppt/slides/slide5.xml" Id="R7a7f0db22805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6a76b00c14f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40d97b8ae4bfb" /><Relationship Type="http://schemas.openxmlformats.org/officeDocument/2006/relationships/theme" Target="/ppt/slideMasters/theme/theme1.xml" Id="R23305b2df6a4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40d97b8ae4b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0da546b60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ed630ecfa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bbf73f36d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0a4e814064a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292529aa749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987 390 956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