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1c58d4a56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970f8477c477b"/>
  </p:sldMasterIdLst>
  <p:sldIdLst>
    <p:sldId xmlns:r="http://schemas.openxmlformats.org/officeDocument/2006/relationships" id="256" r:id="R922e9a214df94889"/>
    <p:sldId xmlns:r="http://schemas.openxmlformats.org/officeDocument/2006/relationships" id="257" r:id="R17193f8486b5478b"/>
    <p:sldId xmlns:r="http://schemas.openxmlformats.org/officeDocument/2006/relationships" id="258" r:id="R5fc5c7b391974de2"/>
    <p:sldId xmlns:r="http://schemas.openxmlformats.org/officeDocument/2006/relationships" id="259" r:id="R3b93e9f4aa474315"/>
    <p:sldId xmlns:r="http://schemas.openxmlformats.org/officeDocument/2006/relationships" id="260" r:id="Re701a74d454e4f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970f8477c477b" /><Relationship Type="http://schemas.openxmlformats.org/officeDocument/2006/relationships/slide" Target="/ppt/slides/slide1.xml" Id="R922e9a214df94889" /><Relationship Type="http://schemas.openxmlformats.org/officeDocument/2006/relationships/slide" Target="/ppt/slides/slide2.xml" Id="R17193f8486b5478b" /><Relationship Type="http://schemas.openxmlformats.org/officeDocument/2006/relationships/slide" Target="/ppt/slides/slide3.xml" Id="R5fc5c7b391974de2" /><Relationship Type="http://schemas.openxmlformats.org/officeDocument/2006/relationships/slide" Target="/ppt/slides/slide4.xml" Id="R3b93e9f4aa474315" /><Relationship Type="http://schemas.openxmlformats.org/officeDocument/2006/relationships/slide" Target="/ppt/slides/slide5.xml" Id="Re701a74d454e4f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da543bcdd43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fc1cc506b4b6b" /><Relationship Type="http://schemas.openxmlformats.org/officeDocument/2006/relationships/theme" Target="/ppt/slideMasters/theme/theme1.xml" Id="R121fbe9f9269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fc1cc506b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12b57d4e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5fc97a600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a478417d0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ef3787946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b313d53fd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3XNIELSEN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3XNIELSEN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987 363 797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3XNIELSEN AS</a:t>
            </a:r>
          </a:p>
        </p:txBody>
      </p:sp>
    </p:spTree>
  </p:cSld>
  <p:clrMapOvr>
    <a:masterClrMapping xmlns:a="http://schemas.openxmlformats.org/drawingml/2006/main"/>
  </p:clrMapOvr>
</p:sld>
</file>