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af14361992c421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8674e1802604f32"/>
  </p:sldMasterIdLst>
  <p:sldIdLst>
    <p:sldId xmlns:r="http://schemas.openxmlformats.org/officeDocument/2006/relationships" id="256" r:id="R0c72723f6b624d96"/>
    <p:sldId xmlns:r="http://schemas.openxmlformats.org/officeDocument/2006/relationships" id="257" r:id="R9c70753818b04606"/>
    <p:sldId xmlns:r="http://schemas.openxmlformats.org/officeDocument/2006/relationships" id="258" r:id="R3aa9afa029aa4f16"/>
    <p:sldId xmlns:r="http://schemas.openxmlformats.org/officeDocument/2006/relationships" id="259" r:id="Rc09b2895547d44d2"/>
    <p:sldId xmlns:r="http://schemas.openxmlformats.org/officeDocument/2006/relationships" id="260" r:id="R9ecd62c6dd084e9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8674e1802604f32" /><Relationship Type="http://schemas.openxmlformats.org/officeDocument/2006/relationships/slide" Target="/ppt/slides/slide1.xml" Id="R0c72723f6b624d96" /><Relationship Type="http://schemas.openxmlformats.org/officeDocument/2006/relationships/slide" Target="/ppt/slides/slide2.xml" Id="R9c70753818b04606" /><Relationship Type="http://schemas.openxmlformats.org/officeDocument/2006/relationships/slide" Target="/ppt/slides/slide3.xml" Id="R3aa9afa029aa4f16" /><Relationship Type="http://schemas.openxmlformats.org/officeDocument/2006/relationships/slide" Target="/ppt/slides/slide4.xml" Id="Rc09b2895547d44d2" /><Relationship Type="http://schemas.openxmlformats.org/officeDocument/2006/relationships/slide" Target="/ppt/slides/slide5.xml" Id="R9ecd62c6dd084e9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fbfd43889124ea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667ffae7d54f01" /><Relationship Type="http://schemas.openxmlformats.org/officeDocument/2006/relationships/theme" Target="/ppt/slideMasters/theme/theme1.xml" Id="Rd2beb17cb3eb419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6667ffae7d54f0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5af784b57f47a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cdcd11d444407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cf647db8ee40e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ce17c22b58478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b785c2eb02489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TYSVÆR BYGDEKVINNELAG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TYSVÆR BYGDEKVINNELAG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TYSVÆR BYGDEKVINNELAG ble etablert [år] og holder til i Tysværvåg.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TYSVÆR BYGDEKVINNELAG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TYSVÆR BYGDEKVINNELAG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TYSVÆR BYGDEKVINNELAG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v/Oddveig Rasmussen, Svartmyrvegen 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5565 Tysværvåg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987 358 513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TYSVÆR BYGDEKVINNELAG</a:t>
            </a:r>
          </a:p>
        </p:txBody>
      </p:sp>
    </p:spTree>
  </p:cSld>
  <p:clrMapOvr>
    <a:masterClrMapping xmlns:a="http://schemas.openxmlformats.org/drawingml/2006/main"/>
  </p:clrMapOvr>
</p:sld>
</file>