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5473167a0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4106d8eb4a4363"/>
  </p:sldMasterIdLst>
  <p:sldIdLst>
    <p:sldId xmlns:r="http://schemas.openxmlformats.org/officeDocument/2006/relationships" id="256" r:id="Rdf34cd787ec4407e"/>
    <p:sldId xmlns:r="http://schemas.openxmlformats.org/officeDocument/2006/relationships" id="257" r:id="R2b36eb34f23e454e"/>
    <p:sldId xmlns:r="http://schemas.openxmlformats.org/officeDocument/2006/relationships" id="258" r:id="Ra93c53070f3c4bc5"/>
    <p:sldId xmlns:r="http://schemas.openxmlformats.org/officeDocument/2006/relationships" id="259" r:id="R40c3b0d1d6d340cf"/>
    <p:sldId xmlns:r="http://schemas.openxmlformats.org/officeDocument/2006/relationships" id="260" r:id="R45f912b8339a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106d8eb4a4363" /><Relationship Type="http://schemas.openxmlformats.org/officeDocument/2006/relationships/slide" Target="/ppt/slides/slide1.xml" Id="Rdf34cd787ec4407e" /><Relationship Type="http://schemas.openxmlformats.org/officeDocument/2006/relationships/slide" Target="/ppt/slides/slide2.xml" Id="R2b36eb34f23e454e" /><Relationship Type="http://schemas.openxmlformats.org/officeDocument/2006/relationships/slide" Target="/ppt/slides/slide3.xml" Id="Ra93c53070f3c4bc5" /><Relationship Type="http://schemas.openxmlformats.org/officeDocument/2006/relationships/slide" Target="/ppt/slides/slide4.xml" Id="R40c3b0d1d6d340cf" /><Relationship Type="http://schemas.openxmlformats.org/officeDocument/2006/relationships/slide" Target="/ppt/slides/slide5.xml" Id="R45f912b8339a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6c3179dad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8b74770b24c23" /><Relationship Type="http://schemas.openxmlformats.org/officeDocument/2006/relationships/theme" Target="/ppt/slideMasters/theme/theme1.xml" Id="R10340eb72c17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8b74770b2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d4fa36364c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e5427b95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73979deac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e0b0a8da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4ce39027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ÅSE BOLIGOMRÅDE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ÅSE BOLIGOMRÅDE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 BOLIGOMRÅDE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ÅSE BOLIGOMRÅDE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ÅSE BOLIGOMRÅDE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ÅSE BOLIGOMRÅDE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987 347 937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ÅSE BOLIGOMRÅDE AS</a:t>
            </a:r>
          </a:p>
        </p:txBody>
      </p:sp>
    </p:spTree>
  </p:cSld>
  <p:clrMapOvr>
    <a:masterClrMapping xmlns:a="http://schemas.openxmlformats.org/drawingml/2006/main"/>
  </p:clrMapOvr>
</p:sld>
</file>