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a0684ec1045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5df95712bd478d"/>
  </p:sldMasterIdLst>
  <p:sldIdLst>
    <p:sldId xmlns:r="http://schemas.openxmlformats.org/officeDocument/2006/relationships" id="256" r:id="R8feb71b0937445ee"/>
    <p:sldId xmlns:r="http://schemas.openxmlformats.org/officeDocument/2006/relationships" id="257" r:id="Rdb2adad9e2a74acc"/>
    <p:sldId xmlns:r="http://schemas.openxmlformats.org/officeDocument/2006/relationships" id="258" r:id="R34ae9e4fb1174f2c"/>
    <p:sldId xmlns:r="http://schemas.openxmlformats.org/officeDocument/2006/relationships" id="259" r:id="R1f37b2eedff047a7"/>
    <p:sldId xmlns:r="http://schemas.openxmlformats.org/officeDocument/2006/relationships" id="260" r:id="R3720ad804e1c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df95712bd478d" /><Relationship Type="http://schemas.openxmlformats.org/officeDocument/2006/relationships/slide" Target="/ppt/slides/slide1.xml" Id="R8feb71b0937445ee" /><Relationship Type="http://schemas.openxmlformats.org/officeDocument/2006/relationships/slide" Target="/ppt/slides/slide2.xml" Id="Rdb2adad9e2a74acc" /><Relationship Type="http://schemas.openxmlformats.org/officeDocument/2006/relationships/slide" Target="/ppt/slides/slide3.xml" Id="R34ae9e4fb1174f2c" /><Relationship Type="http://schemas.openxmlformats.org/officeDocument/2006/relationships/slide" Target="/ppt/slides/slide4.xml" Id="R1f37b2eedff047a7" /><Relationship Type="http://schemas.openxmlformats.org/officeDocument/2006/relationships/slide" Target="/ppt/slides/slide5.xml" Id="R3720ad804e1c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d02e01b6e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bd4bfeb6c4565" /><Relationship Type="http://schemas.openxmlformats.org/officeDocument/2006/relationships/theme" Target="/ppt/slideMasters/theme/theme1.xml" Id="R6fab7749c23448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bd4bfeb6c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7e03b4d764f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5cf6dc3d54c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4d1963cbe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4f743f35b46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04f73a8c2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