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e4ae83783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448511a794b54"/>
  </p:sldMasterIdLst>
  <p:sldIdLst>
    <p:sldId xmlns:r="http://schemas.openxmlformats.org/officeDocument/2006/relationships" id="256" r:id="R884a35ebc9ee4a83"/>
    <p:sldId xmlns:r="http://schemas.openxmlformats.org/officeDocument/2006/relationships" id="257" r:id="R9c1b750051694e6f"/>
    <p:sldId xmlns:r="http://schemas.openxmlformats.org/officeDocument/2006/relationships" id="258" r:id="R43d6c6a722434207"/>
    <p:sldId xmlns:r="http://schemas.openxmlformats.org/officeDocument/2006/relationships" id="259" r:id="R6e2514ba2b354b44"/>
    <p:sldId xmlns:r="http://schemas.openxmlformats.org/officeDocument/2006/relationships" id="260" r:id="R97ec03242c04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448511a794b54" /><Relationship Type="http://schemas.openxmlformats.org/officeDocument/2006/relationships/slide" Target="/ppt/slides/slide1.xml" Id="R884a35ebc9ee4a83" /><Relationship Type="http://schemas.openxmlformats.org/officeDocument/2006/relationships/slide" Target="/ppt/slides/slide2.xml" Id="R9c1b750051694e6f" /><Relationship Type="http://schemas.openxmlformats.org/officeDocument/2006/relationships/slide" Target="/ppt/slides/slide3.xml" Id="R43d6c6a722434207" /><Relationship Type="http://schemas.openxmlformats.org/officeDocument/2006/relationships/slide" Target="/ppt/slides/slide4.xml" Id="R6e2514ba2b354b44" /><Relationship Type="http://schemas.openxmlformats.org/officeDocument/2006/relationships/slide" Target="/ppt/slides/slide5.xml" Id="R97ec03242c04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f3403309a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8fa61a21c4fba" /><Relationship Type="http://schemas.openxmlformats.org/officeDocument/2006/relationships/theme" Target="/ppt/slideMasters/theme/theme1.xml" Id="Rdec075c82a60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8fa61a21c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41094d84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b35cda40a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3a1b2fa664a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f5c69d0d6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ab85300b1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STRANDGATE 1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 1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