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1c94b3e3e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a07a2d5ea643c8"/>
  </p:sldMasterIdLst>
  <p:sldIdLst>
    <p:sldId xmlns:r="http://schemas.openxmlformats.org/officeDocument/2006/relationships" id="256" r:id="R027a49e32c774031"/>
    <p:sldId xmlns:r="http://schemas.openxmlformats.org/officeDocument/2006/relationships" id="257" r:id="R0b6f8567d9b14744"/>
    <p:sldId xmlns:r="http://schemas.openxmlformats.org/officeDocument/2006/relationships" id="258" r:id="R2434bf4b861c4173"/>
    <p:sldId xmlns:r="http://schemas.openxmlformats.org/officeDocument/2006/relationships" id="259" r:id="R2ffc1cd1d2ce4e2c"/>
    <p:sldId xmlns:r="http://schemas.openxmlformats.org/officeDocument/2006/relationships" id="260" r:id="R8dc5976f86864355"/>
    <p:sldId xmlns:r="http://schemas.openxmlformats.org/officeDocument/2006/relationships" id="261" r:id="R41b304bcdae746de"/>
    <p:sldId xmlns:r="http://schemas.openxmlformats.org/officeDocument/2006/relationships" id="262" r:id="R0a2139472a56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07a2d5ea643c8" /><Relationship Type="http://schemas.openxmlformats.org/officeDocument/2006/relationships/slide" Target="/ppt/slides/slide1.xml" Id="R027a49e32c774031" /><Relationship Type="http://schemas.openxmlformats.org/officeDocument/2006/relationships/slide" Target="/ppt/slides/slide2.xml" Id="R0b6f8567d9b14744" /><Relationship Type="http://schemas.openxmlformats.org/officeDocument/2006/relationships/slide" Target="/ppt/slides/slide3.xml" Id="R2434bf4b861c4173" /><Relationship Type="http://schemas.openxmlformats.org/officeDocument/2006/relationships/slide" Target="/ppt/slides/slide4.xml" Id="R2ffc1cd1d2ce4e2c" /><Relationship Type="http://schemas.openxmlformats.org/officeDocument/2006/relationships/slide" Target="/ppt/slides/slide5.xml" Id="R8dc5976f86864355" /><Relationship Type="http://schemas.openxmlformats.org/officeDocument/2006/relationships/slide" Target="/ppt/slides/slide6.xml" Id="R41b304bcdae746de" /><Relationship Type="http://schemas.openxmlformats.org/officeDocument/2006/relationships/slide" Target="/ppt/slides/slide7.xml" Id="R0a2139472a56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737a055aa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6fd38e4f48d6" /><Relationship Type="http://schemas.openxmlformats.org/officeDocument/2006/relationships/theme" Target="/ppt/slideMasters/theme/theme1.xml" Id="R52889a60f0c1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d6fd38e4f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1519b421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191ca5154f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1003233d9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ca5d92f314a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44e90c3cb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9897113a8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0f3e5789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