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2f494e992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361e519734fd9"/>
  </p:sldMasterIdLst>
  <p:sldIdLst>
    <p:sldId xmlns:r="http://schemas.openxmlformats.org/officeDocument/2006/relationships" id="256" r:id="Rbea486c3471b4915"/>
    <p:sldId xmlns:r="http://schemas.openxmlformats.org/officeDocument/2006/relationships" id="257" r:id="Ra185b15e28e14e57"/>
    <p:sldId xmlns:r="http://schemas.openxmlformats.org/officeDocument/2006/relationships" id="258" r:id="R986de2d126564dce"/>
    <p:sldId xmlns:r="http://schemas.openxmlformats.org/officeDocument/2006/relationships" id="259" r:id="R946266e9c2e9437f"/>
    <p:sldId xmlns:r="http://schemas.openxmlformats.org/officeDocument/2006/relationships" id="260" r:id="R60c88be474684af5"/>
    <p:sldId xmlns:r="http://schemas.openxmlformats.org/officeDocument/2006/relationships" id="261" r:id="R40e0cabdba084598"/>
    <p:sldId xmlns:r="http://schemas.openxmlformats.org/officeDocument/2006/relationships" id="262" r:id="R3e8e8979ba554f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361e519734fd9" /><Relationship Type="http://schemas.openxmlformats.org/officeDocument/2006/relationships/slide" Target="/ppt/slides/slide1.xml" Id="Rbea486c3471b4915" /><Relationship Type="http://schemas.openxmlformats.org/officeDocument/2006/relationships/slide" Target="/ppt/slides/slide2.xml" Id="Ra185b15e28e14e57" /><Relationship Type="http://schemas.openxmlformats.org/officeDocument/2006/relationships/slide" Target="/ppt/slides/slide3.xml" Id="R986de2d126564dce" /><Relationship Type="http://schemas.openxmlformats.org/officeDocument/2006/relationships/slide" Target="/ppt/slides/slide4.xml" Id="R946266e9c2e9437f" /><Relationship Type="http://schemas.openxmlformats.org/officeDocument/2006/relationships/slide" Target="/ppt/slides/slide5.xml" Id="R60c88be474684af5" /><Relationship Type="http://schemas.openxmlformats.org/officeDocument/2006/relationships/slide" Target="/ppt/slides/slide6.xml" Id="R40e0cabdba084598" /><Relationship Type="http://schemas.openxmlformats.org/officeDocument/2006/relationships/slide" Target="/ppt/slides/slide7.xml" Id="R3e8e8979ba554f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b2a965d6f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83f5e295470d" /><Relationship Type="http://schemas.openxmlformats.org/officeDocument/2006/relationships/theme" Target="/ppt/slideMasters/theme/theme1.xml" Id="R4bbe8838cf02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b83f5e295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bbd202d6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a6a0f04b8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fea45fd4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2be46006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144f327d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6ce7952d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74b55b47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