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b84d6a6ef44e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afaf3ef40c4e7d"/>
  </p:sldMasterIdLst>
  <p:sldIdLst>
    <p:sldId xmlns:r="http://schemas.openxmlformats.org/officeDocument/2006/relationships" id="256" r:id="R84ec498c36af4bec"/>
    <p:sldId xmlns:r="http://schemas.openxmlformats.org/officeDocument/2006/relationships" id="257" r:id="R3d444ee9b15b4965"/>
    <p:sldId xmlns:r="http://schemas.openxmlformats.org/officeDocument/2006/relationships" id="258" r:id="R97c3638e3a9d4c71"/>
    <p:sldId xmlns:r="http://schemas.openxmlformats.org/officeDocument/2006/relationships" id="259" r:id="R227fcfed91ae4732"/>
    <p:sldId xmlns:r="http://schemas.openxmlformats.org/officeDocument/2006/relationships" id="260" r:id="R52eb6f7f14da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faf3ef40c4e7d" /><Relationship Type="http://schemas.openxmlformats.org/officeDocument/2006/relationships/slide" Target="/ppt/slides/slide1.xml" Id="R84ec498c36af4bec" /><Relationship Type="http://schemas.openxmlformats.org/officeDocument/2006/relationships/slide" Target="/ppt/slides/slide2.xml" Id="R3d444ee9b15b4965" /><Relationship Type="http://schemas.openxmlformats.org/officeDocument/2006/relationships/slide" Target="/ppt/slides/slide3.xml" Id="R97c3638e3a9d4c71" /><Relationship Type="http://schemas.openxmlformats.org/officeDocument/2006/relationships/slide" Target="/ppt/slides/slide4.xml" Id="R227fcfed91ae4732" /><Relationship Type="http://schemas.openxmlformats.org/officeDocument/2006/relationships/slide" Target="/ppt/slides/slide5.xml" Id="R52eb6f7f14da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f8d4a6bcd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d392034624bf0" /><Relationship Type="http://schemas.openxmlformats.org/officeDocument/2006/relationships/theme" Target="/ppt/slideMasters/theme/theme1.xml" Id="Rf09a2a538d34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cd392034624b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6bb4b2f3a4b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86c48b87d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be605feaa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9623a2d3e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0f21f6e2149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 EIENDOMSMEGLING 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EIENDOMSMEGLING 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 EIENDOMSMEGLING 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EIENDOMSMEGLING 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EIENDOMSMEGLING 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EIENDOMSMEGLING 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987 296 844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 EIENDOMSMEGLING  A/S</a:t>
            </a:r>
          </a:p>
        </p:txBody>
      </p:sp>
    </p:spTree>
  </p:cSld>
  <p:clrMapOvr>
    <a:masterClrMapping xmlns:a="http://schemas.openxmlformats.org/drawingml/2006/main"/>
  </p:clrMapOvr>
</p:sld>
</file>