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0642d77d9847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a0e402c6e34804"/>
  </p:sldMasterIdLst>
  <p:sldIdLst>
    <p:sldId xmlns:r="http://schemas.openxmlformats.org/officeDocument/2006/relationships" id="256" r:id="R93ea86352def4a84"/>
    <p:sldId xmlns:r="http://schemas.openxmlformats.org/officeDocument/2006/relationships" id="257" r:id="Red203142dee34c6e"/>
    <p:sldId xmlns:r="http://schemas.openxmlformats.org/officeDocument/2006/relationships" id="258" r:id="Rd8f3b2c860e641b8"/>
    <p:sldId xmlns:r="http://schemas.openxmlformats.org/officeDocument/2006/relationships" id="259" r:id="R4f7c69a78a5b4444"/>
    <p:sldId xmlns:r="http://schemas.openxmlformats.org/officeDocument/2006/relationships" id="260" r:id="R718c8fd030b945d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a0e402c6e34804" /><Relationship Type="http://schemas.openxmlformats.org/officeDocument/2006/relationships/slide" Target="/ppt/slides/slide1.xml" Id="R93ea86352def4a84" /><Relationship Type="http://schemas.openxmlformats.org/officeDocument/2006/relationships/slide" Target="/ppt/slides/slide2.xml" Id="Red203142dee34c6e" /><Relationship Type="http://schemas.openxmlformats.org/officeDocument/2006/relationships/slide" Target="/ppt/slides/slide3.xml" Id="Rd8f3b2c860e641b8" /><Relationship Type="http://schemas.openxmlformats.org/officeDocument/2006/relationships/slide" Target="/ppt/slides/slide4.xml" Id="R4f7c69a78a5b4444" /><Relationship Type="http://schemas.openxmlformats.org/officeDocument/2006/relationships/slide" Target="/ppt/slides/slide5.xml" Id="R718c8fd030b945d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6858fa494241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e71cb130644429" /><Relationship Type="http://schemas.openxmlformats.org/officeDocument/2006/relationships/theme" Target="/ppt/slideMasters/theme/theme1.xml" Id="Rab1aefef76a840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e71cb1306444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2a2b20adf43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8eda1320f4d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f3b4091694e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bf61ed37334b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f6c51f36343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GEILOLIA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GEILOLIA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GEILOLIA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987 267 445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GEILOLIA AS</a:t>
            </a:r>
          </a:p>
        </p:txBody>
      </p:sp>
    </p:spTree>
  </p:cSld>
  <p:clrMapOvr>
    <a:masterClrMapping xmlns:a="http://schemas.openxmlformats.org/drawingml/2006/main"/>
  </p:clrMapOvr>
</p:sld>
</file>