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93374b1b6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00b0a02b1488f"/>
  </p:sldMasterIdLst>
  <p:sldIdLst>
    <p:sldId xmlns:r="http://schemas.openxmlformats.org/officeDocument/2006/relationships" id="256" r:id="R10ea61b350914220"/>
    <p:sldId xmlns:r="http://schemas.openxmlformats.org/officeDocument/2006/relationships" id="257" r:id="Re6b65d1c12024549"/>
    <p:sldId xmlns:r="http://schemas.openxmlformats.org/officeDocument/2006/relationships" id="258" r:id="R32747c2ab1ac4277"/>
    <p:sldId xmlns:r="http://schemas.openxmlformats.org/officeDocument/2006/relationships" id="259" r:id="R8ae2e22900144f73"/>
    <p:sldId xmlns:r="http://schemas.openxmlformats.org/officeDocument/2006/relationships" id="260" r:id="Rfbb6dec04b83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00b0a02b1488f" /><Relationship Type="http://schemas.openxmlformats.org/officeDocument/2006/relationships/slide" Target="/ppt/slides/slide1.xml" Id="R10ea61b350914220" /><Relationship Type="http://schemas.openxmlformats.org/officeDocument/2006/relationships/slide" Target="/ppt/slides/slide2.xml" Id="Re6b65d1c12024549" /><Relationship Type="http://schemas.openxmlformats.org/officeDocument/2006/relationships/slide" Target="/ppt/slides/slide3.xml" Id="R32747c2ab1ac4277" /><Relationship Type="http://schemas.openxmlformats.org/officeDocument/2006/relationships/slide" Target="/ppt/slides/slide4.xml" Id="R8ae2e22900144f73" /><Relationship Type="http://schemas.openxmlformats.org/officeDocument/2006/relationships/slide" Target="/ppt/slides/slide5.xml" Id="Rfbb6dec04b83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4d753a79f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cde4b4ba42da" /><Relationship Type="http://schemas.openxmlformats.org/officeDocument/2006/relationships/theme" Target="/ppt/slideMasters/theme/theme1.xml" Id="R07a54d079f0e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4cde4b4ba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aa4cee88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6d20e1daa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bb49c038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71a5af325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a84ca6ad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ELDRE NYGAARDSGUTTERS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ELDRE NYGAARDSGUTTERS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