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399c7339df48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730efcec434072"/>
  </p:sldMasterIdLst>
  <p:sldIdLst>
    <p:sldId xmlns:r="http://schemas.openxmlformats.org/officeDocument/2006/relationships" id="256" r:id="R811539426e6b4f17"/>
    <p:sldId xmlns:r="http://schemas.openxmlformats.org/officeDocument/2006/relationships" id="257" r:id="R3506f36f4829406a"/>
    <p:sldId xmlns:r="http://schemas.openxmlformats.org/officeDocument/2006/relationships" id="258" r:id="R20c582f990af4f6c"/>
    <p:sldId xmlns:r="http://schemas.openxmlformats.org/officeDocument/2006/relationships" id="259" r:id="R10a5bfa9d78a41da"/>
    <p:sldId xmlns:r="http://schemas.openxmlformats.org/officeDocument/2006/relationships" id="260" r:id="R0019fc1f967c4745"/>
    <p:sldId xmlns:r="http://schemas.openxmlformats.org/officeDocument/2006/relationships" id="261" r:id="R4bcd50f4a66b416b"/>
    <p:sldId xmlns:r="http://schemas.openxmlformats.org/officeDocument/2006/relationships" id="262" r:id="Rbdeea85582f148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730efcec434072" /><Relationship Type="http://schemas.openxmlformats.org/officeDocument/2006/relationships/slide" Target="/ppt/slides/slide1.xml" Id="R811539426e6b4f17" /><Relationship Type="http://schemas.openxmlformats.org/officeDocument/2006/relationships/slide" Target="/ppt/slides/slide2.xml" Id="R3506f36f4829406a" /><Relationship Type="http://schemas.openxmlformats.org/officeDocument/2006/relationships/slide" Target="/ppt/slides/slide3.xml" Id="R20c582f990af4f6c" /><Relationship Type="http://schemas.openxmlformats.org/officeDocument/2006/relationships/slide" Target="/ppt/slides/slide4.xml" Id="R10a5bfa9d78a41da" /><Relationship Type="http://schemas.openxmlformats.org/officeDocument/2006/relationships/slide" Target="/ppt/slides/slide5.xml" Id="R0019fc1f967c4745" /><Relationship Type="http://schemas.openxmlformats.org/officeDocument/2006/relationships/slide" Target="/ppt/slides/slide6.xml" Id="R4bcd50f4a66b416b" /><Relationship Type="http://schemas.openxmlformats.org/officeDocument/2006/relationships/slide" Target="/ppt/slides/slide7.xml" Id="Rbdeea85582f148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60d0a5097447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9186b2b704ad9" /><Relationship Type="http://schemas.openxmlformats.org/officeDocument/2006/relationships/theme" Target="/ppt/slideMasters/theme/theme1.xml" Id="R3d1fec1085944f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e9186b2b704a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83c1afd8844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b8a75330c4f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1c49cc52f48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b4b455afe49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f2dc0fef541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c68ddc7e345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87f25d72c4a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VENTURE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33 780 259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35 912 041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LUNDKVIST ESPEN TOLLEFSEN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Inkognitogata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987 210 613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