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30c35886d43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5faf1628c4837"/>
  </p:sldMasterIdLst>
  <p:sldIdLst>
    <p:sldId xmlns:r="http://schemas.openxmlformats.org/officeDocument/2006/relationships" id="256" r:id="Raf3edfecd8eb4d24"/>
    <p:sldId xmlns:r="http://schemas.openxmlformats.org/officeDocument/2006/relationships" id="257" r:id="Rf18b7d295bb74974"/>
    <p:sldId xmlns:r="http://schemas.openxmlformats.org/officeDocument/2006/relationships" id="258" r:id="Rae9fddf606a84059"/>
    <p:sldId xmlns:r="http://schemas.openxmlformats.org/officeDocument/2006/relationships" id="259" r:id="Rcb7cd449671b499c"/>
    <p:sldId xmlns:r="http://schemas.openxmlformats.org/officeDocument/2006/relationships" id="260" r:id="R3bdd642618934a93"/>
    <p:sldId xmlns:r="http://schemas.openxmlformats.org/officeDocument/2006/relationships" id="261" r:id="R6cfeab7689024eef"/>
    <p:sldId xmlns:r="http://schemas.openxmlformats.org/officeDocument/2006/relationships" id="262" r:id="R23fb1efb0b1744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5faf1628c4837" /><Relationship Type="http://schemas.openxmlformats.org/officeDocument/2006/relationships/slide" Target="/ppt/slides/slide1.xml" Id="Raf3edfecd8eb4d24" /><Relationship Type="http://schemas.openxmlformats.org/officeDocument/2006/relationships/slide" Target="/ppt/slides/slide2.xml" Id="Rf18b7d295bb74974" /><Relationship Type="http://schemas.openxmlformats.org/officeDocument/2006/relationships/slide" Target="/ppt/slides/slide3.xml" Id="Rae9fddf606a84059" /><Relationship Type="http://schemas.openxmlformats.org/officeDocument/2006/relationships/slide" Target="/ppt/slides/slide4.xml" Id="Rcb7cd449671b499c" /><Relationship Type="http://schemas.openxmlformats.org/officeDocument/2006/relationships/slide" Target="/ppt/slides/slide5.xml" Id="R3bdd642618934a93" /><Relationship Type="http://schemas.openxmlformats.org/officeDocument/2006/relationships/slide" Target="/ppt/slides/slide6.xml" Id="R6cfeab7689024eef" /><Relationship Type="http://schemas.openxmlformats.org/officeDocument/2006/relationships/slide" Target="/ppt/slides/slide7.xml" Id="R23fb1efb0b1744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e635dce064e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034c6ac5c44ea" /><Relationship Type="http://schemas.openxmlformats.org/officeDocument/2006/relationships/theme" Target="/ppt/slideMasters/theme/theme1.xml" Id="Re26d16801a05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d034c6ac5c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bbee27bea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e2856d822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6c78019a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c7f2306db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4477215fa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630efce6643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fbebc4bf5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7 249 975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7 689 975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Nygardsvegen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987 200 537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HOLDING AS</a:t>
            </a:r>
          </a:p>
        </p:txBody>
      </p:sp>
    </p:spTree>
  </p:cSld>
  <p:clrMapOvr>
    <a:masterClrMapping xmlns:a="http://schemas.openxmlformats.org/drawingml/2006/main"/>
  </p:clrMapOvr>
</p:sld>
</file>