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a6d0b5403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35328103e4462"/>
  </p:sldMasterIdLst>
  <p:sldIdLst>
    <p:sldId xmlns:r="http://schemas.openxmlformats.org/officeDocument/2006/relationships" id="256" r:id="Rf680b002087947c7"/>
    <p:sldId xmlns:r="http://schemas.openxmlformats.org/officeDocument/2006/relationships" id="257" r:id="R36f199adf58c4b3d"/>
    <p:sldId xmlns:r="http://schemas.openxmlformats.org/officeDocument/2006/relationships" id="258" r:id="Rb21e58f7f0b04478"/>
    <p:sldId xmlns:r="http://schemas.openxmlformats.org/officeDocument/2006/relationships" id="259" r:id="Rcdd6f36ef7c74e7c"/>
    <p:sldId xmlns:r="http://schemas.openxmlformats.org/officeDocument/2006/relationships" id="260" r:id="R4dcd652b6f7c418b"/>
    <p:sldId xmlns:r="http://schemas.openxmlformats.org/officeDocument/2006/relationships" id="261" r:id="Rd26f5757191f4401"/>
    <p:sldId xmlns:r="http://schemas.openxmlformats.org/officeDocument/2006/relationships" id="262" r:id="R8cae52458735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35328103e4462" /><Relationship Type="http://schemas.openxmlformats.org/officeDocument/2006/relationships/slide" Target="/ppt/slides/slide1.xml" Id="Rf680b002087947c7" /><Relationship Type="http://schemas.openxmlformats.org/officeDocument/2006/relationships/slide" Target="/ppt/slides/slide2.xml" Id="R36f199adf58c4b3d" /><Relationship Type="http://schemas.openxmlformats.org/officeDocument/2006/relationships/slide" Target="/ppt/slides/slide3.xml" Id="Rb21e58f7f0b04478" /><Relationship Type="http://schemas.openxmlformats.org/officeDocument/2006/relationships/slide" Target="/ppt/slides/slide4.xml" Id="Rcdd6f36ef7c74e7c" /><Relationship Type="http://schemas.openxmlformats.org/officeDocument/2006/relationships/slide" Target="/ppt/slides/slide5.xml" Id="R4dcd652b6f7c418b" /><Relationship Type="http://schemas.openxmlformats.org/officeDocument/2006/relationships/slide" Target="/ppt/slides/slide6.xml" Id="Rd26f5757191f4401" /><Relationship Type="http://schemas.openxmlformats.org/officeDocument/2006/relationships/slide" Target="/ppt/slides/slide7.xml" Id="R8cae52458735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da7bc90b8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7e7d00fe4956" /><Relationship Type="http://schemas.openxmlformats.org/officeDocument/2006/relationships/theme" Target="/ppt/slideMasters/theme/theme1.xml" Id="R8d85d5748a4e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87e7d00fe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1e7d3fec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06fd5aea5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5c490a60a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c23c1313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2a173381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493b25ea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d080e247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STEIRO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STEIRO 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STIAN STEIRO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Storhøggveien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987 192 585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