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f6b534dfe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0716396074568"/>
  </p:sldMasterIdLst>
  <p:sldIdLst>
    <p:sldId xmlns:r="http://schemas.openxmlformats.org/officeDocument/2006/relationships" id="256" r:id="Rc44591077b954b43"/>
    <p:sldId xmlns:r="http://schemas.openxmlformats.org/officeDocument/2006/relationships" id="257" r:id="R644f07e5465849a7"/>
    <p:sldId xmlns:r="http://schemas.openxmlformats.org/officeDocument/2006/relationships" id="258" r:id="R254f72432a1746c5"/>
    <p:sldId xmlns:r="http://schemas.openxmlformats.org/officeDocument/2006/relationships" id="259" r:id="R65ef71517bdf4dbf"/>
    <p:sldId xmlns:r="http://schemas.openxmlformats.org/officeDocument/2006/relationships" id="260" r:id="R2cde16e082b64993"/>
    <p:sldId xmlns:r="http://schemas.openxmlformats.org/officeDocument/2006/relationships" id="261" r:id="Re4135a882c5a4087"/>
    <p:sldId xmlns:r="http://schemas.openxmlformats.org/officeDocument/2006/relationships" id="262" r:id="R9d4a4d04e38240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0716396074568" /><Relationship Type="http://schemas.openxmlformats.org/officeDocument/2006/relationships/slide" Target="/ppt/slides/slide1.xml" Id="Rc44591077b954b43" /><Relationship Type="http://schemas.openxmlformats.org/officeDocument/2006/relationships/slide" Target="/ppt/slides/slide2.xml" Id="R644f07e5465849a7" /><Relationship Type="http://schemas.openxmlformats.org/officeDocument/2006/relationships/slide" Target="/ppt/slides/slide3.xml" Id="R254f72432a1746c5" /><Relationship Type="http://schemas.openxmlformats.org/officeDocument/2006/relationships/slide" Target="/ppt/slides/slide4.xml" Id="R65ef71517bdf4dbf" /><Relationship Type="http://schemas.openxmlformats.org/officeDocument/2006/relationships/slide" Target="/ppt/slides/slide5.xml" Id="R2cde16e082b64993" /><Relationship Type="http://schemas.openxmlformats.org/officeDocument/2006/relationships/slide" Target="/ppt/slides/slide6.xml" Id="Re4135a882c5a4087" /><Relationship Type="http://schemas.openxmlformats.org/officeDocument/2006/relationships/slide" Target="/ppt/slides/slide7.xml" Id="R9d4a4d04e38240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a76cb611b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2e3ab2911461a" /><Relationship Type="http://schemas.openxmlformats.org/officeDocument/2006/relationships/theme" Target="/ppt/slideMasters/theme/theme1.xml" Id="Rbd67526ab4e7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22e3ab2911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edcafd120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eaceee0f4c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607693e4e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b8425efd5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9cc457d2a4a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b5247a6194c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66eb237804e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 BOSS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 BOSS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−3 297 949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−3 282 409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133 180 097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152 931 890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83 38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post@handsonproperty.no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handsonproperty.no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987 188 464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