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fbc4c2a8c4a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8e28580fb4660"/>
  </p:sldMasterIdLst>
  <p:sldIdLst>
    <p:sldId xmlns:r="http://schemas.openxmlformats.org/officeDocument/2006/relationships" id="256" r:id="Re05e5a40fb984bfa"/>
    <p:sldId xmlns:r="http://schemas.openxmlformats.org/officeDocument/2006/relationships" id="257" r:id="R709628c5f33440a1"/>
    <p:sldId xmlns:r="http://schemas.openxmlformats.org/officeDocument/2006/relationships" id="258" r:id="R1105527a7326469e"/>
    <p:sldId xmlns:r="http://schemas.openxmlformats.org/officeDocument/2006/relationships" id="259" r:id="R9fcb3e401f55460a"/>
    <p:sldId xmlns:r="http://schemas.openxmlformats.org/officeDocument/2006/relationships" id="260" r:id="Re2ac62621f214d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8e28580fb4660" /><Relationship Type="http://schemas.openxmlformats.org/officeDocument/2006/relationships/slide" Target="/ppt/slides/slide1.xml" Id="Re05e5a40fb984bfa" /><Relationship Type="http://schemas.openxmlformats.org/officeDocument/2006/relationships/slide" Target="/ppt/slides/slide2.xml" Id="R709628c5f33440a1" /><Relationship Type="http://schemas.openxmlformats.org/officeDocument/2006/relationships/slide" Target="/ppt/slides/slide3.xml" Id="R1105527a7326469e" /><Relationship Type="http://schemas.openxmlformats.org/officeDocument/2006/relationships/slide" Target="/ppt/slides/slide4.xml" Id="R9fcb3e401f55460a" /><Relationship Type="http://schemas.openxmlformats.org/officeDocument/2006/relationships/slide" Target="/ppt/slides/slide5.xml" Id="Re2ac62621f214d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abd05f1e842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e472e7e1745aa" /><Relationship Type="http://schemas.openxmlformats.org/officeDocument/2006/relationships/theme" Target="/ppt/slideMasters/theme/theme1.xml" Id="R5d414c66c320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e472e7e17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d526ee500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c13db70c6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0bb68bde9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02661f9c7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f8de69b43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BILBERGING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BILBERGING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987 180 137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