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4fc0ecfbdf548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4c42962c32416f"/>
  </p:sldMasterIdLst>
  <p:sldIdLst>
    <p:sldId xmlns:r="http://schemas.openxmlformats.org/officeDocument/2006/relationships" id="256" r:id="Ra072fc1c0ae5474c"/>
    <p:sldId xmlns:r="http://schemas.openxmlformats.org/officeDocument/2006/relationships" id="257" r:id="Rfdf14f768f994efc"/>
    <p:sldId xmlns:r="http://schemas.openxmlformats.org/officeDocument/2006/relationships" id="258" r:id="R232c8aeb0aae4778"/>
    <p:sldId xmlns:r="http://schemas.openxmlformats.org/officeDocument/2006/relationships" id="259" r:id="R7d4252fd1dcf4b1b"/>
    <p:sldId xmlns:r="http://schemas.openxmlformats.org/officeDocument/2006/relationships" id="260" r:id="R2809eb287df34f0f"/>
    <p:sldId xmlns:r="http://schemas.openxmlformats.org/officeDocument/2006/relationships" id="261" r:id="Ra7df383eef7d45db"/>
    <p:sldId xmlns:r="http://schemas.openxmlformats.org/officeDocument/2006/relationships" id="262" r:id="R7677126895704d6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4c42962c32416f" /><Relationship Type="http://schemas.openxmlformats.org/officeDocument/2006/relationships/slide" Target="/ppt/slides/slide1.xml" Id="Ra072fc1c0ae5474c" /><Relationship Type="http://schemas.openxmlformats.org/officeDocument/2006/relationships/slide" Target="/ppt/slides/slide2.xml" Id="Rfdf14f768f994efc" /><Relationship Type="http://schemas.openxmlformats.org/officeDocument/2006/relationships/slide" Target="/ppt/slides/slide3.xml" Id="R232c8aeb0aae4778" /><Relationship Type="http://schemas.openxmlformats.org/officeDocument/2006/relationships/slide" Target="/ppt/slides/slide4.xml" Id="R7d4252fd1dcf4b1b" /><Relationship Type="http://schemas.openxmlformats.org/officeDocument/2006/relationships/slide" Target="/ppt/slides/slide5.xml" Id="R2809eb287df34f0f" /><Relationship Type="http://schemas.openxmlformats.org/officeDocument/2006/relationships/slide" Target="/ppt/slides/slide6.xml" Id="Ra7df383eef7d45db" /><Relationship Type="http://schemas.openxmlformats.org/officeDocument/2006/relationships/slide" Target="/ppt/slides/slide7.xml" Id="R7677126895704d6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bf07254a0948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20e59e40e49d9" /><Relationship Type="http://schemas.openxmlformats.org/officeDocument/2006/relationships/theme" Target="/ppt/slideMasters/theme/theme1.xml" Id="R20b1c25422194b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620e59e40e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98fc2065384d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da692a916d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94b5decad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4051569c9430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c64d64cb644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f0591db8f4c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06e8d5bdc47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MANAGEMENT AS ble etablert [år] og holder til i Nordstrøno.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2 033 140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1 189 246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1 077 187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9 717 221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11 118 977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STRØNEN JARLE KÅRE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Skipavika 160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5218 Nordstrøno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56 57 67 08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987 174 919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MANAGEMENT AS</a:t>
            </a:r>
          </a:p>
        </p:txBody>
      </p:sp>
    </p:spTree>
  </p:cSld>
  <p:clrMapOvr>
    <a:masterClrMapping xmlns:a="http://schemas.openxmlformats.org/drawingml/2006/main"/>
  </p:clrMapOvr>
</p:sld>
</file>