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8ffe40406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cac4fea2e49f6"/>
  </p:sldMasterIdLst>
  <p:sldIdLst>
    <p:sldId xmlns:r="http://schemas.openxmlformats.org/officeDocument/2006/relationships" id="256" r:id="R11b08a3d0eae40fe"/>
    <p:sldId xmlns:r="http://schemas.openxmlformats.org/officeDocument/2006/relationships" id="257" r:id="Rcd953932348e44d2"/>
    <p:sldId xmlns:r="http://schemas.openxmlformats.org/officeDocument/2006/relationships" id="258" r:id="Rf479721831fd4383"/>
    <p:sldId xmlns:r="http://schemas.openxmlformats.org/officeDocument/2006/relationships" id="259" r:id="R119352f3c33544b8"/>
    <p:sldId xmlns:r="http://schemas.openxmlformats.org/officeDocument/2006/relationships" id="260" r:id="Rea4066ce78f449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cac4fea2e49f6" /><Relationship Type="http://schemas.openxmlformats.org/officeDocument/2006/relationships/slide" Target="/ppt/slides/slide1.xml" Id="R11b08a3d0eae40fe" /><Relationship Type="http://schemas.openxmlformats.org/officeDocument/2006/relationships/slide" Target="/ppt/slides/slide2.xml" Id="Rcd953932348e44d2" /><Relationship Type="http://schemas.openxmlformats.org/officeDocument/2006/relationships/slide" Target="/ppt/slides/slide3.xml" Id="Rf479721831fd4383" /><Relationship Type="http://schemas.openxmlformats.org/officeDocument/2006/relationships/slide" Target="/ppt/slides/slide4.xml" Id="R119352f3c33544b8" /><Relationship Type="http://schemas.openxmlformats.org/officeDocument/2006/relationships/slide" Target="/ppt/slides/slide5.xml" Id="Rea4066ce78f449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211c5d7ab4c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f13ed56ae418f" /><Relationship Type="http://schemas.openxmlformats.org/officeDocument/2006/relationships/theme" Target="/ppt/slideMasters/theme/theme1.xml" Id="Rcdeb33a429a8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af13ed56ae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fe2396fe448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cdfb2735f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8c4c83450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da2b71f3d47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7ba6c510c47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NORTHERN SALVOR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SALVOR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NORTHERN SALVOR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SALVOR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SALVOR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SALVOR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987 167 580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NORTHERN SALVOR AS</a:t>
            </a:r>
          </a:p>
        </p:txBody>
      </p:sp>
    </p:spTree>
  </p:cSld>
  <p:clrMapOvr>
    <a:masterClrMapping xmlns:a="http://schemas.openxmlformats.org/drawingml/2006/main"/>
  </p:clrMapOvr>
</p:sld>
</file>