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b52c18bfb44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f550477b8b4590"/>
  </p:sldMasterIdLst>
  <p:sldIdLst>
    <p:sldId xmlns:r="http://schemas.openxmlformats.org/officeDocument/2006/relationships" id="256" r:id="Rbef197e40f2b4512"/>
    <p:sldId xmlns:r="http://schemas.openxmlformats.org/officeDocument/2006/relationships" id="257" r:id="R2d1e990ed8d24cce"/>
    <p:sldId xmlns:r="http://schemas.openxmlformats.org/officeDocument/2006/relationships" id="258" r:id="R56d763fae1fe4e65"/>
    <p:sldId xmlns:r="http://schemas.openxmlformats.org/officeDocument/2006/relationships" id="259" r:id="R28bfac0b2e7d4ab0"/>
    <p:sldId xmlns:r="http://schemas.openxmlformats.org/officeDocument/2006/relationships" id="260" r:id="Rc6d0bd3e644846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550477b8b4590" /><Relationship Type="http://schemas.openxmlformats.org/officeDocument/2006/relationships/slide" Target="/ppt/slides/slide1.xml" Id="Rbef197e40f2b4512" /><Relationship Type="http://schemas.openxmlformats.org/officeDocument/2006/relationships/slide" Target="/ppt/slides/slide2.xml" Id="R2d1e990ed8d24cce" /><Relationship Type="http://schemas.openxmlformats.org/officeDocument/2006/relationships/slide" Target="/ppt/slides/slide3.xml" Id="R56d763fae1fe4e65" /><Relationship Type="http://schemas.openxmlformats.org/officeDocument/2006/relationships/slide" Target="/ppt/slides/slide4.xml" Id="R28bfac0b2e7d4ab0" /><Relationship Type="http://schemas.openxmlformats.org/officeDocument/2006/relationships/slide" Target="/ppt/slides/slide5.xml" Id="Rc6d0bd3e644846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3cf3b8b254d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22932ef594fc6" /><Relationship Type="http://schemas.openxmlformats.org/officeDocument/2006/relationships/theme" Target="/ppt/slideMasters/theme/theme1.xml" Id="R76ca86eedd4d4f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422932ef594f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71ea6660345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5e99ac859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20f6c8f7f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f3169049343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8d879d4ff4f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KVITT RØYKING ØST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KVITT RØYKING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KVITT RØYKING ØST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KVITT RØYKING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KVITT RØYKING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KVITT RØYKING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987 166 908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KVITT RØYKING ØST AS</a:t>
            </a:r>
          </a:p>
        </p:txBody>
      </p:sp>
    </p:spTree>
  </p:cSld>
  <p:clrMapOvr>
    <a:masterClrMapping xmlns:a="http://schemas.openxmlformats.org/drawingml/2006/main"/>
  </p:clrMapOvr>
</p:sld>
</file>