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067e099c5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59407b0604b01"/>
  </p:sldMasterIdLst>
  <p:sldIdLst>
    <p:sldId xmlns:r="http://schemas.openxmlformats.org/officeDocument/2006/relationships" id="256" r:id="R37919d583a8344d1"/>
    <p:sldId xmlns:r="http://schemas.openxmlformats.org/officeDocument/2006/relationships" id="257" r:id="R7fc9a37571c54d80"/>
    <p:sldId xmlns:r="http://schemas.openxmlformats.org/officeDocument/2006/relationships" id="258" r:id="R69f28de2eae5459e"/>
    <p:sldId xmlns:r="http://schemas.openxmlformats.org/officeDocument/2006/relationships" id="259" r:id="Rb18ea74f297d4725"/>
    <p:sldId xmlns:r="http://schemas.openxmlformats.org/officeDocument/2006/relationships" id="260" r:id="R11faeaffb9cf4d85"/>
    <p:sldId xmlns:r="http://schemas.openxmlformats.org/officeDocument/2006/relationships" id="261" r:id="Re85ca1f251734fdf"/>
    <p:sldId xmlns:r="http://schemas.openxmlformats.org/officeDocument/2006/relationships" id="262" r:id="R4c1035490755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59407b0604b01" /><Relationship Type="http://schemas.openxmlformats.org/officeDocument/2006/relationships/slide" Target="/ppt/slides/slide1.xml" Id="R37919d583a8344d1" /><Relationship Type="http://schemas.openxmlformats.org/officeDocument/2006/relationships/slide" Target="/ppt/slides/slide2.xml" Id="R7fc9a37571c54d80" /><Relationship Type="http://schemas.openxmlformats.org/officeDocument/2006/relationships/slide" Target="/ppt/slides/slide3.xml" Id="R69f28de2eae5459e" /><Relationship Type="http://schemas.openxmlformats.org/officeDocument/2006/relationships/slide" Target="/ppt/slides/slide4.xml" Id="Rb18ea74f297d4725" /><Relationship Type="http://schemas.openxmlformats.org/officeDocument/2006/relationships/slide" Target="/ppt/slides/slide5.xml" Id="R11faeaffb9cf4d85" /><Relationship Type="http://schemas.openxmlformats.org/officeDocument/2006/relationships/slide" Target="/ppt/slides/slide6.xml" Id="Re85ca1f251734fdf" /><Relationship Type="http://schemas.openxmlformats.org/officeDocument/2006/relationships/slide" Target="/ppt/slides/slide7.xml" Id="R4c1035490755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d99ea2b2d43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59477e4c84862" /><Relationship Type="http://schemas.openxmlformats.org/officeDocument/2006/relationships/theme" Target="/ppt/slideMasters/theme/theme1.xml" Id="Rb002568e48a0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59477e4c8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64274cc67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3469f7b66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95562749f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e800f34c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9e99b4d9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b5daabe7746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ef7c42a247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ERDNA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ERDNA INVEST AS ble etablert [år] og holder til i Skei I Jølster.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Co/ Andre Sunde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6843 Skei I Jølster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987 112 824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ERDNA INVEST AS</a:t>
            </a:r>
          </a:p>
        </p:txBody>
      </p:sp>
    </p:spTree>
  </p:cSld>
  <p:clrMapOvr>
    <a:masterClrMapping xmlns:a="http://schemas.openxmlformats.org/drawingml/2006/main"/>
  </p:clrMapOvr>
</p:sld>
</file>