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c17ed78f941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fd269f93042f9"/>
  </p:sldMasterIdLst>
  <p:sldIdLst>
    <p:sldId xmlns:r="http://schemas.openxmlformats.org/officeDocument/2006/relationships" id="256" r:id="Rda39afcc93db4769"/>
    <p:sldId xmlns:r="http://schemas.openxmlformats.org/officeDocument/2006/relationships" id="257" r:id="R29f1b03c8f124121"/>
    <p:sldId xmlns:r="http://schemas.openxmlformats.org/officeDocument/2006/relationships" id="258" r:id="R4a7cf6bc29de4dcb"/>
    <p:sldId xmlns:r="http://schemas.openxmlformats.org/officeDocument/2006/relationships" id="259" r:id="Re9e49a4118864ac3"/>
    <p:sldId xmlns:r="http://schemas.openxmlformats.org/officeDocument/2006/relationships" id="260" r:id="R0166242b00304a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fd269f93042f9" /><Relationship Type="http://schemas.openxmlformats.org/officeDocument/2006/relationships/slide" Target="/ppt/slides/slide1.xml" Id="Rda39afcc93db4769" /><Relationship Type="http://schemas.openxmlformats.org/officeDocument/2006/relationships/slide" Target="/ppt/slides/slide2.xml" Id="R29f1b03c8f124121" /><Relationship Type="http://schemas.openxmlformats.org/officeDocument/2006/relationships/slide" Target="/ppt/slides/slide3.xml" Id="R4a7cf6bc29de4dcb" /><Relationship Type="http://schemas.openxmlformats.org/officeDocument/2006/relationships/slide" Target="/ppt/slides/slide4.xml" Id="Re9e49a4118864ac3" /><Relationship Type="http://schemas.openxmlformats.org/officeDocument/2006/relationships/slide" Target="/ppt/slides/slide5.xml" Id="R0166242b00304a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b3d40bb9f45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a51fb34494a24" /><Relationship Type="http://schemas.openxmlformats.org/officeDocument/2006/relationships/theme" Target="/ppt/slideMasters/theme/theme1.xml" Id="Rd0f6f52c4add48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ca51fb3449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f6bdca4d248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30fcd416f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56afa0ceb45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65cabdd3e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60c095347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987 102 349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