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357d376642f48a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ac46bb70d594608"/>
  </p:sldMasterIdLst>
  <p:sldIdLst>
    <p:sldId xmlns:r="http://schemas.openxmlformats.org/officeDocument/2006/relationships" id="256" r:id="R3979f44231fa4dfb"/>
    <p:sldId xmlns:r="http://schemas.openxmlformats.org/officeDocument/2006/relationships" id="257" r:id="Rc1b2c5575def4ba5"/>
    <p:sldId xmlns:r="http://schemas.openxmlformats.org/officeDocument/2006/relationships" id="258" r:id="R8e1d283088914cb1"/>
    <p:sldId xmlns:r="http://schemas.openxmlformats.org/officeDocument/2006/relationships" id="259" r:id="Rc22170da06d7467b"/>
    <p:sldId xmlns:r="http://schemas.openxmlformats.org/officeDocument/2006/relationships" id="260" r:id="R50329b505e814494"/>
    <p:sldId xmlns:r="http://schemas.openxmlformats.org/officeDocument/2006/relationships" id="261" r:id="Ra3061aca21a743e8"/>
    <p:sldId xmlns:r="http://schemas.openxmlformats.org/officeDocument/2006/relationships" id="262" r:id="Rfff8a34957cb44c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ac46bb70d594608" /><Relationship Type="http://schemas.openxmlformats.org/officeDocument/2006/relationships/slide" Target="/ppt/slides/slide1.xml" Id="R3979f44231fa4dfb" /><Relationship Type="http://schemas.openxmlformats.org/officeDocument/2006/relationships/slide" Target="/ppt/slides/slide2.xml" Id="Rc1b2c5575def4ba5" /><Relationship Type="http://schemas.openxmlformats.org/officeDocument/2006/relationships/slide" Target="/ppt/slides/slide3.xml" Id="R8e1d283088914cb1" /><Relationship Type="http://schemas.openxmlformats.org/officeDocument/2006/relationships/slide" Target="/ppt/slides/slide4.xml" Id="Rc22170da06d7467b" /><Relationship Type="http://schemas.openxmlformats.org/officeDocument/2006/relationships/slide" Target="/ppt/slides/slide5.xml" Id="R50329b505e814494" /><Relationship Type="http://schemas.openxmlformats.org/officeDocument/2006/relationships/slide" Target="/ppt/slides/slide6.xml" Id="Ra3061aca21a743e8" /><Relationship Type="http://schemas.openxmlformats.org/officeDocument/2006/relationships/slide" Target="/ppt/slides/slide7.xml" Id="Rfff8a34957cb44c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9886879ec6b4bc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e2bf0391a5438e" /><Relationship Type="http://schemas.openxmlformats.org/officeDocument/2006/relationships/theme" Target="/ppt/slideMasters/theme/theme1.xml" Id="R0fd9f981f8d3453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5e2bf0391a5438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a0a4b0003d4f9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2ec48d1467445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8060a719ea44b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e0dc163b574a1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063a58fb5f46a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39273f352a4b3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be2d6d00d44bc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IMPERTIO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IMPERTIO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IMPERTIO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IMPERTIO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IMPERTIO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IMPERTIO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5 501 457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223 108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147 233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−438 042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1 530 409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IMPERTIO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ØSTERENG FREDRIK ANDRE  –  89,8 %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ØSTERENG CAROLINE L  –  10,2 %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IMPERTIO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987 097 833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IMPERTIO AS</a:t>
            </a:r>
          </a:p>
        </p:txBody>
      </p:sp>
    </p:spTree>
  </p:cSld>
  <p:clrMapOvr>
    <a:masterClrMapping xmlns:a="http://schemas.openxmlformats.org/drawingml/2006/main"/>
  </p:clrMapOvr>
</p:sld>
</file>