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6bffe5e88f4f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33fbaf71884d9f"/>
  </p:sldMasterIdLst>
  <p:sldIdLst>
    <p:sldId xmlns:r="http://schemas.openxmlformats.org/officeDocument/2006/relationships" id="256" r:id="R68e73efccc714081"/>
    <p:sldId xmlns:r="http://schemas.openxmlformats.org/officeDocument/2006/relationships" id="257" r:id="R3b0eb03b0c7c4db5"/>
    <p:sldId xmlns:r="http://schemas.openxmlformats.org/officeDocument/2006/relationships" id="258" r:id="Rb35b29e045264dcb"/>
    <p:sldId xmlns:r="http://schemas.openxmlformats.org/officeDocument/2006/relationships" id="259" r:id="Rde2fff81ba4a4ffe"/>
    <p:sldId xmlns:r="http://schemas.openxmlformats.org/officeDocument/2006/relationships" id="260" r:id="Rd770dd8e57a14407"/>
    <p:sldId xmlns:r="http://schemas.openxmlformats.org/officeDocument/2006/relationships" id="261" r:id="R837accc8fb3c4d14"/>
    <p:sldId xmlns:r="http://schemas.openxmlformats.org/officeDocument/2006/relationships" id="262" r:id="R8d69b1c5786c44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33fbaf71884d9f" /><Relationship Type="http://schemas.openxmlformats.org/officeDocument/2006/relationships/slide" Target="/ppt/slides/slide1.xml" Id="R68e73efccc714081" /><Relationship Type="http://schemas.openxmlformats.org/officeDocument/2006/relationships/slide" Target="/ppt/slides/slide2.xml" Id="R3b0eb03b0c7c4db5" /><Relationship Type="http://schemas.openxmlformats.org/officeDocument/2006/relationships/slide" Target="/ppt/slides/slide3.xml" Id="Rb35b29e045264dcb" /><Relationship Type="http://schemas.openxmlformats.org/officeDocument/2006/relationships/slide" Target="/ppt/slides/slide4.xml" Id="Rde2fff81ba4a4ffe" /><Relationship Type="http://schemas.openxmlformats.org/officeDocument/2006/relationships/slide" Target="/ppt/slides/slide5.xml" Id="Rd770dd8e57a14407" /><Relationship Type="http://schemas.openxmlformats.org/officeDocument/2006/relationships/slide" Target="/ppt/slides/slide6.xml" Id="R837accc8fb3c4d14" /><Relationship Type="http://schemas.openxmlformats.org/officeDocument/2006/relationships/slide" Target="/ppt/slides/slide7.xml" Id="R8d69b1c5786c44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5c18e4e35b4d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c7cc88b0a24eba" /><Relationship Type="http://schemas.openxmlformats.org/officeDocument/2006/relationships/theme" Target="/ppt/slideMasters/theme/theme1.xml" Id="R4f715587300249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c7cc88b0a24e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962e9eecb43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58d66489142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e2132a57bf40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3e766042a4a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cf1fd666d04a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696faa8604c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7e952384a4c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THE DIVINE DJEDANKH AKSJESELSKAP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DIVINE DJEDANKH AKSJESELSKAP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 DIVINE DJEDANKH AKSJESELSKAP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DIVINE DJEDANKH AKSJESELSKAP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DIVINE DJEDANKH AKSJESELSKAP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DIVINE DJEDANKH AKSJESELSKAP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−76 185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−47 571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106 193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DIVINE DJEDANKH AKSJESELSKAP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SONERUD BJARNE JOHANNES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DIVINE DJEDANKH AKSJESELSKAP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Observatoriegata 14C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987 094 974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DIVINE DJEDANKH AKSJESELSKAP</a:t>
            </a:r>
          </a:p>
        </p:txBody>
      </p:sp>
    </p:spTree>
  </p:cSld>
  <p:clrMapOvr>
    <a:masterClrMapping xmlns:a="http://schemas.openxmlformats.org/drawingml/2006/main"/>
  </p:clrMapOvr>
</p:sld>
</file>