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a6031f15da46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1bea29ca424b60"/>
  </p:sldMasterIdLst>
  <p:sldIdLst>
    <p:sldId xmlns:r="http://schemas.openxmlformats.org/officeDocument/2006/relationships" id="256" r:id="R55c565ffb361415f"/>
    <p:sldId xmlns:r="http://schemas.openxmlformats.org/officeDocument/2006/relationships" id="257" r:id="R313af90ed1ee498f"/>
    <p:sldId xmlns:r="http://schemas.openxmlformats.org/officeDocument/2006/relationships" id="258" r:id="R9ca6d9b70f474d50"/>
    <p:sldId xmlns:r="http://schemas.openxmlformats.org/officeDocument/2006/relationships" id="259" r:id="R4b345910627e4153"/>
    <p:sldId xmlns:r="http://schemas.openxmlformats.org/officeDocument/2006/relationships" id="260" r:id="R6aedd40517344549"/>
    <p:sldId xmlns:r="http://schemas.openxmlformats.org/officeDocument/2006/relationships" id="261" r:id="Rf33eae033e4640c6"/>
    <p:sldId xmlns:r="http://schemas.openxmlformats.org/officeDocument/2006/relationships" id="262" r:id="Rd6981a4ab25f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bea29ca424b60" /><Relationship Type="http://schemas.openxmlformats.org/officeDocument/2006/relationships/slide" Target="/ppt/slides/slide1.xml" Id="R55c565ffb361415f" /><Relationship Type="http://schemas.openxmlformats.org/officeDocument/2006/relationships/slide" Target="/ppt/slides/slide2.xml" Id="R313af90ed1ee498f" /><Relationship Type="http://schemas.openxmlformats.org/officeDocument/2006/relationships/slide" Target="/ppt/slides/slide3.xml" Id="R9ca6d9b70f474d50" /><Relationship Type="http://schemas.openxmlformats.org/officeDocument/2006/relationships/slide" Target="/ppt/slides/slide4.xml" Id="R4b345910627e4153" /><Relationship Type="http://schemas.openxmlformats.org/officeDocument/2006/relationships/slide" Target="/ppt/slides/slide5.xml" Id="R6aedd40517344549" /><Relationship Type="http://schemas.openxmlformats.org/officeDocument/2006/relationships/slide" Target="/ppt/slides/slide6.xml" Id="Rf33eae033e4640c6" /><Relationship Type="http://schemas.openxmlformats.org/officeDocument/2006/relationships/slide" Target="/ppt/slides/slide7.xml" Id="Rd6981a4ab25f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8dffebd644f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22062a5294af7" /><Relationship Type="http://schemas.openxmlformats.org/officeDocument/2006/relationships/theme" Target="/ppt/slideMasters/theme/theme1.xml" Id="R0b560125cb4a45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e22062a5294a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bb0cdbfe447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e8907c8a3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9829de81140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2100c048a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72a96d04b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cff91e89a46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e0d7d0451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KUNSTGRESS-SERVICE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KUNSTGRESS-SERVICE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KUNSTGRESS-SERVICE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KUNSTGRESS-SERVICE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KUNSTGRESS-SERVICE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KUNSTGRESS-SERVICE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951 736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−273 315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1 986 505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KUNSTGRESS-SERVICE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KUNSTGRESS-SERVICE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Havreveien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asbjorn@kunstgress-service.no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987 058 838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KUNSTGRESS-SERVICE AS</a:t>
            </a:r>
          </a:p>
        </p:txBody>
      </p:sp>
    </p:spTree>
  </p:cSld>
  <p:clrMapOvr>
    <a:masterClrMapping xmlns:a="http://schemas.openxmlformats.org/drawingml/2006/main"/>
  </p:clrMapOvr>
</p:sld>
</file>