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b74e0fec0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b4d3185e04831"/>
  </p:sldMasterIdLst>
  <p:sldIdLst>
    <p:sldId xmlns:r="http://schemas.openxmlformats.org/officeDocument/2006/relationships" id="256" r:id="R9562579574044ee7"/>
    <p:sldId xmlns:r="http://schemas.openxmlformats.org/officeDocument/2006/relationships" id="257" r:id="Rabdd9cf55a494bdf"/>
    <p:sldId xmlns:r="http://schemas.openxmlformats.org/officeDocument/2006/relationships" id="258" r:id="R782e1d44b3e442f6"/>
    <p:sldId xmlns:r="http://schemas.openxmlformats.org/officeDocument/2006/relationships" id="259" r:id="R1778ab56277541a4"/>
    <p:sldId xmlns:r="http://schemas.openxmlformats.org/officeDocument/2006/relationships" id="260" r:id="R4933931cff604db6"/>
    <p:sldId xmlns:r="http://schemas.openxmlformats.org/officeDocument/2006/relationships" id="261" r:id="R71767f2a0a4a4987"/>
    <p:sldId xmlns:r="http://schemas.openxmlformats.org/officeDocument/2006/relationships" id="262" r:id="R54eb69c2d4aa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b4d3185e04831" /><Relationship Type="http://schemas.openxmlformats.org/officeDocument/2006/relationships/slide" Target="/ppt/slides/slide1.xml" Id="R9562579574044ee7" /><Relationship Type="http://schemas.openxmlformats.org/officeDocument/2006/relationships/slide" Target="/ppt/slides/slide2.xml" Id="Rabdd9cf55a494bdf" /><Relationship Type="http://schemas.openxmlformats.org/officeDocument/2006/relationships/slide" Target="/ppt/slides/slide3.xml" Id="R782e1d44b3e442f6" /><Relationship Type="http://schemas.openxmlformats.org/officeDocument/2006/relationships/slide" Target="/ppt/slides/slide4.xml" Id="R1778ab56277541a4" /><Relationship Type="http://schemas.openxmlformats.org/officeDocument/2006/relationships/slide" Target="/ppt/slides/slide5.xml" Id="R4933931cff604db6" /><Relationship Type="http://schemas.openxmlformats.org/officeDocument/2006/relationships/slide" Target="/ppt/slides/slide6.xml" Id="R71767f2a0a4a4987" /><Relationship Type="http://schemas.openxmlformats.org/officeDocument/2006/relationships/slide" Target="/ppt/slides/slide7.xml" Id="R54eb69c2d4aa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9506bed9a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f02cfa9b84e39" /><Relationship Type="http://schemas.openxmlformats.org/officeDocument/2006/relationships/theme" Target="/ppt/slideMasters/theme/theme1.xml" Id="R38983e1ad4b6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f02cfa9b8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e772740b8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66e524f6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9b999b19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1cc03b808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072a2d2c6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44e11a551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0635a4c7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CEAS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SONBERG CLAUS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987 053 097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