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435d882d9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8894a3f6e4736"/>
  </p:sldMasterIdLst>
  <p:sldIdLst>
    <p:sldId xmlns:r="http://schemas.openxmlformats.org/officeDocument/2006/relationships" id="256" r:id="R0f2805173d504644"/>
    <p:sldId xmlns:r="http://schemas.openxmlformats.org/officeDocument/2006/relationships" id="257" r:id="R93fbeda8cc054d28"/>
    <p:sldId xmlns:r="http://schemas.openxmlformats.org/officeDocument/2006/relationships" id="258" r:id="Rf1f74adaa3974e73"/>
    <p:sldId xmlns:r="http://schemas.openxmlformats.org/officeDocument/2006/relationships" id="259" r:id="Rfea3e36c392244b5"/>
    <p:sldId xmlns:r="http://schemas.openxmlformats.org/officeDocument/2006/relationships" id="260" r:id="R61bc48d24ff3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8894a3f6e4736" /><Relationship Type="http://schemas.openxmlformats.org/officeDocument/2006/relationships/slide" Target="/ppt/slides/slide1.xml" Id="R0f2805173d504644" /><Relationship Type="http://schemas.openxmlformats.org/officeDocument/2006/relationships/slide" Target="/ppt/slides/slide2.xml" Id="R93fbeda8cc054d28" /><Relationship Type="http://schemas.openxmlformats.org/officeDocument/2006/relationships/slide" Target="/ppt/slides/slide3.xml" Id="Rf1f74adaa3974e73" /><Relationship Type="http://schemas.openxmlformats.org/officeDocument/2006/relationships/slide" Target="/ppt/slides/slide4.xml" Id="Rfea3e36c392244b5" /><Relationship Type="http://schemas.openxmlformats.org/officeDocument/2006/relationships/slide" Target="/ppt/slides/slide5.xml" Id="R61bc48d24ff3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57552bcea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63b34e654831" /><Relationship Type="http://schemas.openxmlformats.org/officeDocument/2006/relationships/theme" Target="/ppt/slideMasters/theme/theme1.xml" Id="R0d1aa811fbb4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b63b34e6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71f45fbf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f642bc6c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383cb7848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1eb834ca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6cb5334e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