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e4d44cc18144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38b49f393b42df"/>
  </p:sldMasterIdLst>
  <p:sldIdLst>
    <p:sldId xmlns:r="http://schemas.openxmlformats.org/officeDocument/2006/relationships" id="256" r:id="Rd64fda1f9242414e"/>
    <p:sldId xmlns:r="http://schemas.openxmlformats.org/officeDocument/2006/relationships" id="257" r:id="R42097b2e274549ca"/>
    <p:sldId xmlns:r="http://schemas.openxmlformats.org/officeDocument/2006/relationships" id="258" r:id="R2b9d2f6dfd144496"/>
    <p:sldId xmlns:r="http://schemas.openxmlformats.org/officeDocument/2006/relationships" id="259" r:id="R63199798447d4ca3"/>
    <p:sldId xmlns:r="http://schemas.openxmlformats.org/officeDocument/2006/relationships" id="260" r:id="R6d7662d708e44e8a"/>
    <p:sldId xmlns:r="http://schemas.openxmlformats.org/officeDocument/2006/relationships" id="261" r:id="Re6b3b070d1d742c8"/>
    <p:sldId xmlns:r="http://schemas.openxmlformats.org/officeDocument/2006/relationships" id="262" r:id="R86c1f9bde191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38b49f393b42df" /><Relationship Type="http://schemas.openxmlformats.org/officeDocument/2006/relationships/slide" Target="/ppt/slides/slide1.xml" Id="Rd64fda1f9242414e" /><Relationship Type="http://schemas.openxmlformats.org/officeDocument/2006/relationships/slide" Target="/ppt/slides/slide2.xml" Id="R42097b2e274549ca" /><Relationship Type="http://schemas.openxmlformats.org/officeDocument/2006/relationships/slide" Target="/ppt/slides/slide3.xml" Id="R2b9d2f6dfd144496" /><Relationship Type="http://schemas.openxmlformats.org/officeDocument/2006/relationships/slide" Target="/ppt/slides/slide4.xml" Id="R63199798447d4ca3" /><Relationship Type="http://schemas.openxmlformats.org/officeDocument/2006/relationships/slide" Target="/ppt/slides/slide5.xml" Id="R6d7662d708e44e8a" /><Relationship Type="http://schemas.openxmlformats.org/officeDocument/2006/relationships/slide" Target="/ppt/slides/slide6.xml" Id="Re6b3b070d1d742c8" /><Relationship Type="http://schemas.openxmlformats.org/officeDocument/2006/relationships/slide" Target="/ppt/slides/slide7.xml" Id="R86c1f9bde191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86567414384d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0b2c3a9264332" /><Relationship Type="http://schemas.openxmlformats.org/officeDocument/2006/relationships/theme" Target="/ppt/slideMasters/theme/theme1.xml" Id="R01ed5873ab37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0b2c3a92643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762d591104a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34ebe85184e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9f64be4e9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87a42e1c46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31ee35142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386350ae04f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5670ccd8b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3 595 450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17 338 138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