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0776aad49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9a541b72a4f1a"/>
  </p:sldMasterIdLst>
  <p:sldIdLst>
    <p:sldId xmlns:r="http://schemas.openxmlformats.org/officeDocument/2006/relationships" id="256" r:id="R2b1503cc00cb4f59"/>
    <p:sldId xmlns:r="http://schemas.openxmlformats.org/officeDocument/2006/relationships" id="257" r:id="R47553ae08b9f48af"/>
    <p:sldId xmlns:r="http://schemas.openxmlformats.org/officeDocument/2006/relationships" id="258" r:id="Re11b7cac00b44318"/>
    <p:sldId xmlns:r="http://schemas.openxmlformats.org/officeDocument/2006/relationships" id="259" r:id="R8d264ce1eb184360"/>
    <p:sldId xmlns:r="http://schemas.openxmlformats.org/officeDocument/2006/relationships" id="260" r:id="R22f7c17755d74c19"/>
    <p:sldId xmlns:r="http://schemas.openxmlformats.org/officeDocument/2006/relationships" id="261" r:id="Re4e15b113e2e45a8"/>
    <p:sldId xmlns:r="http://schemas.openxmlformats.org/officeDocument/2006/relationships" id="262" r:id="Raa7ea0f078d34a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9a541b72a4f1a" /><Relationship Type="http://schemas.openxmlformats.org/officeDocument/2006/relationships/slide" Target="/ppt/slides/slide1.xml" Id="R2b1503cc00cb4f59" /><Relationship Type="http://schemas.openxmlformats.org/officeDocument/2006/relationships/slide" Target="/ppt/slides/slide2.xml" Id="R47553ae08b9f48af" /><Relationship Type="http://schemas.openxmlformats.org/officeDocument/2006/relationships/slide" Target="/ppt/slides/slide3.xml" Id="Re11b7cac00b44318" /><Relationship Type="http://schemas.openxmlformats.org/officeDocument/2006/relationships/slide" Target="/ppt/slides/slide4.xml" Id="R8d264ce1eb184360" /><Relationship Type="http://schemas.openxmlformats.org/officeDocument/2006/relationships/slide" Target="/ppt/slides/slide5.xml" Id="R22f7c17755d74c19" /><Relationship Type="http://schemas.openxmlformats.org/officeDocument/2006/relationships/slide" Target="/ppt/slides/slide6.xml" Id="Re4e15b113e2e45a8" /><Relationship Type="http://schemas.openxmlformats.org/officeDocument/2006/relationships/slide" Target="/ppt/slides/slide7.xml" Id="Raa7ea0f078d34a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07416e02947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bf59dc6474b21" /><Relationship Type="http://schemas.openxmlformats.org/officeDocument/2006/relationships/theme" Target="/ppt/slideMasters/theme/theme1.xml" Id="Ra1e622b9a91c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bf59dc6474b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9216bb6cf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917bc7288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a25c31126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6745d664443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8105d482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3624725034d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29def284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