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ce107b8dbd41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91909ba4ba48d6"/>
  </p:sldMasterIdLst>
  <p:sldIdLst>
    <p:sldId xmlns:r="http://schemas.openxmlformats.org/officeDocument/2006/relationships" id="256" r:id="R0ac1e9aa622a4e49"/>
    <p:sldId xmlns:r="http://schemas.openxmlformats.org/officeDocument/2006/relationships" id="257" r:id="R6eb984463f564da9"/>
    <p:sldId xmlns:r="http://schemas.openxmlformats.org/officeDocument/2006/relationships" id="258" r:id="R0a43415246404d6e"/>
    <p:sldId xmlns:r="http://schemas.openxmlformats.org/officeDocument/2006/relationships" id="259" r:id="R122365fba9164878"/>
    <p:sldId xmlns:r="http://schemas.openxmlformats.org/officeDocument/2006/relationships" id="260" r:id="R1ce2f422130d4e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1909ba4ba48d6" /><Relationship Type="http://schemas.openxmlformats.org/officeDocument/2006/relationships/slide" Target="/ppt/slides/slide1.xml" Id="R0ac1e9aa622a4e49" /><Relationship Type="http://schemas.openxmlformats.org/officeDocument/2006/relationships/slide" Target="/ppt/slides/slide2.xml" Id="R6eb984463f564da9" /><Relationship Type="http://schemas.openxmlformats.org/officeDocument/2006/relationships/slide" Target="/ppt/slides/slide3.xml" Id="R0a43415246404d6e" /><Relationship Type="http://schemas.openxmlformats.org/officeDocument/2006/relationships/slide" Target="/ppt/slides/slide4.xml" Id="R122365fba9164878" /><Relationship Type="http://schemas.openxmlformats.org/officeDocument/2006/relationships/slide" Target="/ppt/slides/slide5.xml" Id="R1ce2f422130d4e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f30967ee5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1bacd9f914bbe" /><Relationship Type="http://schemas.openxmlformats.org/officeDocument/2006/relationships/theme" Target="/ppt/slideMasters/theme/theme1.xml" Id="R39afe2e6a9dd47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1bacd9f914b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36efb73d948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e768bc212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250e54dc340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a783a8b21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526e9867c41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HYTTE, BÅT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HYTTE, BÅT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