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6788db532184c5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2f976f981aa477a"/>
  </p:sldMasterIdLst>
  <p:sldIdLst>
    <p:sldId xmlns:r="http://schemas.openxmlformats.org/officeDocument/2006/relationships" id="256" r:id="Rac9f08eba3ca4c93"/>
    <p:sldId xmlns:r="http://schemas.openxmlformats.org/officeDocument/2006/relationships" id="257" r:id="Ra6e597c27ae242c1"/>
    <p:sldId xmlns:r="http://schemas.openxmlformats.org/officeDocument/2006/relationships" id="258" r:id="R7a902d0db6624177"/>
    <p:sldId xmlns:r="http://schemas.openxmlformats.org/officeDocument/2006/relationships" id="259" r:id="R6d04d0e9403442d0"/>
    <p:sldId xmlns:r="http://schemas.openxmlformats.org/officeDocument/2006/relationships" id="260" r:id="Rf0b24380d1b34301"/>
    <p:sldId xmlns:r="http://schemas.openxmlformats.org/officeDocument/2006/relationships" id="261" r:id="Re5ecb86a542b442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2f976f981aa477a" /><Relationship Type="http://schemas.openxmlformats.org/officeDocument/2006/relationships/slide" Target="/ppt/slides/slide1.xml" Id="Rac9f08eba3ca4c93" /><Relationship Type="http://schemas.openxmlformats.org/officeDocument/2006/relationships/slide" Target="/ppt/slides/slide2.xml" Id="Ra6e597c27ae242c1" /><Relationship Type="http://schemas.openxmlformats.org/officeDocument/2006/relationships/slide" Target="/ppt/slides/slide3.xml" Id="R7a902d0db6624177" /><Relationship Type="http://schemas.openxmlformats.org/officeDocument/2006/relationships/slide" Target="/ppt/slides/slide4.xml" Id="R6d04d0e9403442d0" /><Relationship Type="http://schemas.openxmlformats.org/officeDocument/2006/relationships/slide" Target="/ppt/slides/slide5.xml" Id="Rf0b24380d1b34301" /><Relationship Type="http://schemas.openxmlformats.org/officeDocument/2006/relationships/slide" Target="/ppt/slides/slide6.xml" Id="Re5ecb86a542b442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6531e79189a48f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aca36072fa458d" /><Relationship Type="http://schemas.openxmlformats.org/officeDocument/2006/relationships/theme" Target="/ppt/slideMasters/theme/theme1.xml" Id="R1fee38c848f1499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5aca36072fa458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9fc3d6d1464ab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4922d8dbcc40c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2716c6b61e4ba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48f097d4014bf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219be91214430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ee8549af42496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NORSK TILHENGERSENTER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TILHENGERSENTER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NORSK TILHENGERSENTER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TILHENGERSENTER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TILHENGERSENTER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TILHENGERSENTER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2019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47 663 904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2 447 223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1 750 171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7 555 621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21 421 678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TILHENGERSENTER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987 015 373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TILHENGERSENTER AS</a:t>
            </a:r>
          </a:p>
        </p:txBody>
      </p:sp>
    </p:spTree>
  </p:cSld>
  <p:clrMapOvr>
    <a:masterClrMapping xmlns:a="http://schemas.openxmlformats.org/drawingml/2006/main"/>
  </p:clrMapOvr>
</p:sld>
</file>