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e85398d59847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7486fc43734414"/>
  </p:sldMasterIdLst>
  <p:sldIdLst>
    <p:sldId xmlns:r="http://schemas.openxmlformats.org/officeDocument/2006/relationships" id="256" r:id="Rc17f78a50ee44949"/>
    <p:sldId xmlns:r="http://schemas.openxmlformats.org/officeDocument/2006/relationships" id="257" r:id="Rceeda6c212124921"/>
    <p:sldId xmlns:r="http://schemas.openxmlformats.org/officeDocument/2006/relationships" id="258" r:id="R34b64736ebe343fb"/>
    <p:sldId xmlns:r="http://schemas.openxmlformats.org/officeDocument/2006/relationships" id="259" r:id="R9e9d2cd11ff54c78"/>
    <p:sldId xmlns:r="http://schemas.openxmlformats.org/officeDocument/2006/relationships" id="260" r:id="R28a4a1c63adc4c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486fc43734414" /><Relationship Type="http://schemas.openxmlformats.org/officeDocument/2006/relationships/slide" Target="/ppt/slides/slide1.xml" Id="Rc17f78a50ee44949" /><Relationship Type="http://schemas.openxmlformats.org/officeDocument/2006/relationships/slide" Target="/ppt/slides/slide2.xml" Id="Rceeda6c212124921" /><Relationship Type="http://schemas.openxmlformats.org/officeDocument/2006/relationships/slide" Target="/ppt/slides/slide3.xml" Id="R34b64736ebe343fb" /><Relationship Type="http://schemas.openxmlformats.org/officeDocument/2006/relationships/slide" Target="/ppt/slides/slide4.xml" Id="R9e9d2cd11ff54c78" /><Relationship Type="http://schemas.openxmlformats.org/officeDocument/2006/relationships/slide" Target="/ppt/slides/slide5.xml" Id="R28a4a1c63adc4c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bb2ec694a4a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92d86ad424a51" /><Relationship Type="http://schemas.openxmlformats.org/officeDocument/2006/relationships/theme" Target="/ppt/slideMasters/theme/theme1.xml" Id="Rfc342e9eb0064a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292d86ad424a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0b8503a84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7e87ed12a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2f1b8b19e4a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4baee5ed049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87fe77d03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987 013 532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LIFISK AS</a:t>
            </a:r>
          </a:p>
        </p:txBody>
      </p:sp>
    </p:spTree>
  </p:cSld>
  <p:clrMapOvr>
    <a:masterClrMapping xmlns:a="http://schemas.openxmlformats.org/drawingml/2006/main"/>
  </p:clrMapOvr>
</p:sld>
</file>