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99470c31645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6cc078f0bf4a2a"/>
  </p:sldMasterIdLst>
  <p:sldIdLst>
    <p:sldId xmlns:r="http://schemas.openxmlformats.org/officeDocument/2006/relationships" id="256" r:id="R09ade1ccaf5a49ff"/>
    <p:sldId xmlns:r="http://schemas.openxmlformats.org/officeDocument/2006/relationships" id="257" r:id="Rcbaf7a78ff2a4f98"/>
    <p:sldId xmlns:r="http://schemas.openxmlformats.org/officeDocument/2006/relationships" id="258" r:id="Rf2b359f141e04c7a"/>
    <p:sldId xmlns:r="http://schemas.openxmlformats.org/officeDocument/2006/relationships" id="259" r:id="Rd1c4d9616c3c4be4"/>
    <p:sldId xmlns:r="http://schemas.openxmlformats.org/officeDocument/2006/relationships" id="260" r:id="Rac95fc16e4de4b46"/>
    <p:sldId xmlns:r="http://schemas.openxmlformats.org/officeDocument/2006/relationships" id="261" r:id="R279223425f704144"/>
    <p:sldId xmlns:r="http://schemas.openxmlformats.org/officeDocument/2006/relationships" id="262" r:id="Rdf074dc2c83045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cc078f0bf4a2a" /><Relationship Type="http://schemas.openxmlformats.org/officeDocument/2006/relationships/slide" Target="/ppt/slides/slide1.xml" Id="R09ade1ccaf5a49ff" /><Relationship Type="http://schemas.openxmlformats.org/officeDocument/2006/relationships/slide" Target="/ppt/slides/slide2.xml" Id="Rcbaf7a78ff2a4f98" /><Relationship Type="http://schemas.openxmlformats.org/officeDocument/2006/relationships/slide" Target="/ppt/slides/slide3.xml" Id="Rf2b359f141e04c7a" /><Relationship Type="http://schemas.openxmlformats.org/officeDocument/2006/relationships/slide" Target="/ppt/slides/slide4.xml" Id="Rd1c4d9616c3c4be4" /><Relationship Type="http://schemas.openxmlformats.org/officeDocument/2006/relationships/slide" Target="/ppt/slides/slide5.xml" Id="Rac95fc16e4de4b46" /><Relationship Type="http://schemas.openxmlformats.org/officeDocument/2006/relationships/slide" Target="/ppt/slides/slide6.xml" Id="R279223425f704144" /><Relationship Type="http://schemas.openxmlformats.org/officeDocument/2006/relationships/slide" Target="/ppt/slides/slide7.xml" Id="Rdf074dc2c83045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da49e00c1c48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bba483faf4c64" /><Relationship Type="http://schemas.openxmlformats.org/officeDocument/2006/relationships/theme" Target="/ppt/slideMasters/theme/theme1.xml" Id="R3202f85af1aa4b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bba483faf4c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2994531f434e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05681367c46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6e855726d4c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76ee6b01345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e2ffbab784d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27f86786649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84770b0d748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HSI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