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f2ee00db8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f24534fd748c3"/>
  </p:sldMasterIdLst>
  <p:sldIdLst>
    <p:sldId xmlns:r="http://schemas.openxmlformats.org/officeDocument/2006/relationships" id="256" r:id="Re213dfa420124c4e"/>
    <p:sldId xmlns:r="http://schemas.openxmlformats.org/officeDocument/2006/relationships" id="257" r:id="R1c8f584227cd45c1"/>
    <p:sldId xmlns:r="http://schemas.openxmlformats.org/officeDocument/2006/relationships" id="258" r:id="R70443928f84f4f8b"/>
    <p:sldId xmlns:r="http://schemas.openxmlformats.org/officeDocument/2006/relationships" id="259" r:id="Rd75bc5fa166a4139"/>
    <p:sldId xmlns:r="http://schemas.openxmlformats.org/officeDocument/2006/relationships" id="260" r:id="R646746def940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f24534fd748c3" /><Relationship Type="http://schemas.openxmlformats.org/officeDocument/2006/relationships/slide" Target="/ppt/slides/slide1.xml" Id="Re213dfa420124c4e" /><Relationship Type="http://schemas.openxmlformats.org/officeDocument/2006/relationships/slide" Target="/ppt/slides/slide2.xml" Id="R1c8f584227cd45c1" /><Relationship Type="http://schemas.openxmlformats.org/officeDocument/2006/relationships/slide" Target="/ppt/slides/slide3.xml" Id="R70443928f84f4f8b" /><Relationship Type="http://schemas.openxmlformats.org/officeDocument/2006/relationships/slide" Target="/ppt/slides/slide4.xml" Id="Rd75bc5fa166a4139" /><Relationship Type="http://schemas.openxmlformats.org/officeDocument/2006/relationships/slide" Target="/ppt/slides/slide5.xml" Id="R646746def940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f26489ebd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8575153bf48b8" /><Relationship Type="http://schemas.openxmlformats.org/officeDocument/2006/relationships/theme" Target="/ppt/slideMasters/theme/theme1.xml" Id="R86d96535b991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8575153bf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7bff84d4a45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fda1102df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6704433e049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0ee5b74f94e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15b80decd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SELØY FISK LURØY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SELØY FISK LURØY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SELØY FISK LURØY AS</a:t>
            </a:r>
          </a:p>
        </p:txBody>
      </p:sp>
    </p:spTree>
  </p:cSld>
  <p:clrMapOvr>
    <a:masterClrMapping xmlns:a="http://schemas.openxmlformats.org/drawingml/2006/main"/>
  </p:clrMapOvr>
</p:sld>
</file>