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6a6b14c526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f88f9cdb25484a"/>
  </p:sldMasterIdLst>
  <p:sldIdLst>
    <p:sldId xmlns:r="http://schemas.openxmlformats.org/officeDocument/2006/relationships" id="256" r:id="Rad9991d259354eab"/>
    <p:sldId xmlns:r="http://schemas.openxmlformats.org/officeDocument/2006/relationships" id="257" r:id="R1ecf2c6252ab427c"/>
    <p:sldId xmlns:r="http://schemas.openxmlformats.org/officeDocument/2006/relationships" id="258" r:id="R91b83771ff3140a7"/>
    <p:sldId xmlns:r="http://schemas.openxmlformats.org/officeDocument/2006/relationships" id="259" r:id="R7076751f2c444743"/>
    <p:sldId xmlns:r="http://schemas.openxmlformats.org/officeDocument/2006/relationships" id="260" r:id="Re0f0f2ad47f84507"/>
    <p:sldId xmlns:r="http://schemas.openxmlformats.org/officeDocument/2006/relationships" id="261" r:id="R4b09115547f84966"/>
    <p:sldId xmlns:r="http://schemas.openxmlformats.org/officeDocument/2006/relationships" id="262" r:id="R280c7000eacf46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88f9cdb25484a" /><Relationship Type="http://schemas.openxmlformats.org/officeDocument/2006/relationships/slide" Target="/ppt/slides/slide1.xml" Id="Rad9991d259354eab" /><Relationship Type="http://schemas.openxmlformats.org/officeDocument/2006/relationships/slide" Target="/ppt/slides/slide2.xml" Id="R1ecf2c6252ab427c" /><Relationship Type="http://schemas.openxmlformats.org/officeDocument/2006/relationships/slide" Target="/ppt/slides/slide3.xml" Id="R91b83771ff3140a7" /><Relationship Type="http://schemas.openxmlformats.org/officeDocument/2006/relationships/slide" Target="/ppt/slides/slide4.xml" Id="R7076751f2c444743" /><Relationship Type="http://schemas.openxmlformats.org/officeDocument/2006/relationships/slide" Target="/ppt/slides/slide5.xml" Id="Re0f0f2ad47f84507" /><Relationship Type="http://schemas.openxmlformats.org/officeDocument/2006/relationships/slide" Target="/ppt/slides/slide6.xml" Id="R4b09115547f84966" /><Relationship Type="http://schemas.openxmlformats.org/officeDocument/2006/relationships/slide" Target="/ppt/slides/slide7.xml" Id="R280c7000eacf46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ec77dcfe840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9390c9916461f" /><Relationship Type="http://schemas.openxmlformats.org/officeDocument/2006/relationships/theme" Target="/ppt/slideMasters/theme/theme1.xml" Id="Rd6763bfabfa14f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e9390c991646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fca4bbce74f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0c47f3c0e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2818303024d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b5b67a52e43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aebb2975440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1681e497b49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892171f2646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