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ffbbcb12544a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62a8efb0664af8"/>
  </p:sldMasterIdLst>
  <p:sldIdLst>
    <p:sldId xmlns:r="http://schemas.openxmlformats.org/officeDocument/2006/relationships" id="256" r:id="Rf6d4445668fe4028"/>
    <p:sldId xmlns:r="http://schemas.openxmlformats.org/officeDocument/2006/relationships" id="257" r:id="R8040a007cadf4b1b"/>
    <p:sldId xmlns:r="http://schemas.openxmlformats.org/officeDocument/2006/relationships" id="258" r:id="Rf545b880c77a4f36"/>
    <p:sldId xmlns:r="http://schemas.openxmlformats.org/officeDocument/2006/relationships" id="259" r:id="R53f4989ff6454822"/>
    <p:sldId xmlns:r="http://schemas.openxmlformats.org/officeDocument/2006/relationships" id="260" r:id="R51ae7413d4c945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62a8efb0664af8" /><Relationship Type="http://schemas.openxmlformats.org/officeDocument/2006/relationships/slide" Target="/ppt/slides/slide1.xml" Id="Rf6d4445668fe4028" /><Relationship Type="http://schemas.openxmlformats.org/officeDocument/2006/relationships/slide" Target="/ppt/slides/slide2.xml" Id="R8040a007cadf4b1b" /><Relationship Type="http://schemas.openxmlformats.org/officeDocument/2006/relationships/slide" Target="/ppt/slides/slide3.xml" Id="Rf545b880c77a4f36" /><Relationship Type="http://schemas.openxmlformats.org/officeDocument/2006/relationships/slide" Target="/ppt/slides/slide4.xml" Id="R53f4989ff6454822" /><Relationship Type="http://schemas.openxmlformats.org/officeDocument/2006/relationships/slide" Target="/ppt/slides/slide5.xml" Id="R51ae7413d4c945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2a11631d1f43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69760a9d14f80" /><Relationship Type="http://schemas.openxmlformats.org/officeDocument/2006/relationships/theme" Target="/ppt/slideMasters/theme/theme1.xml" Id="R928a8dad586d4f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569760a9d14f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f9239ac084a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e076a6fa645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77988a9d14f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bf9a98c0e44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bebc0275947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FOSTRAUM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FOSTRAUM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FOSTRAUM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FOSTRAUM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FOSTRAUM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FOSTRAUM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986 993 029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FOSTRAUM AS</a:t>
            </a:r>
          </a:p>
        </p:txBody>
      </p:sp>
    </p:spTree>
  </p:cSld>
  <p:clrMapOvr>
    <a:masterClrMapping xmlns:a="http://schemas.openxmlformats.org/drawingml/2006/main"/>
  </p:clrMapOvr>
</p:sld>
</file>