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1595f770b0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b33ad57c424718"/>
  </p:sldMasterIdLst>
  <p:sldIdLst>
    <p:sldId xmlns:r="http://schemas.openxmlformats.org/officeDocument/2006/relationships" id="256" r:id="R93a163b3a0b54d41"/>
    <p:sldId xmlns:r="http://schemas.openxmlformats.org/officeDocument/2006/relationships" id="257" r:id="R33286fb31dfb4688"/>
    <p:sldId xmlns:r="http://schemas.openxmlformats.org/officeDocument/2006/relationships" id="258" r:id="R9953fce476aa44d7"/>
    <p:sldId xmlns:r="http://schemas.openxmlformats.org/officeDocument/2006/relationships" id="259" r:id="Ra44a7c3c207643bb"/>
    <p:sldId xmlns:r="http://schemas.openxmlformats.org/officeDocument/2006/relationships" id="260" r:id="R0f28700c4a0e4155"/>
    <p:sldId xmlns:r="http://schemas.openxmlformats.org/officeDocument/2006/relationships" id="261" r:id="R7243577eae82454e"/>
    <p:sldId xmlns:r="http://schemas.openxmlformats.org/officeDocument/2006/relationships" id="262" r:id="R7bf15e278700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33ad57c424718" /><Relationship Type="http://schemas.openxmlformats.org/officeDocument/2006/relationships/slide" Target="/ppt/slides/slide1.xml" Id="R93a163b3a0b54d41" /><Relationship Type="http://schemas.openxmlformats.org/officeDocument/2006/relationships/slide" Target="/ppt/slides/slide2.xml" Id="R33286fb31dfb4688" /><Relationship Type="http://schemas.openxmlformats.org/officeDocument/2006/relationships/slide" Target="/ppt/slides/slide3.xml" Id="R9953fce476aa44d7" /><Relationship Type="http://schemas.openxmlformats.org/officeDocument/2006/relationships/slide" Target="/ppt/slides/slide4.xml" Id="Ra44a7c3c207643bb" /><Relationship Type="http://schemas.openxmlformats.org/officeDocument/2006/relationships/slide" Target="/ppt/slides/slide5.xml" Id="R0f28700c4a0e4155" /><Relationship Type="http://schemas.openxmlformats.org/officeDocument/2006/relationships/slide" Target="/ppt/slides/slide6.xml" Id="R7243577eae82454e" /><Relationship Type="http://schemas.openxmlformats.org/officeDocument/2006/relationships/slide" Target="/ppt/slides/slide7.xml" Id="R7bf15e278700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e8447e3e3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c16c8ba4f4a4c" /><Relationship Type="http://schemas.openxmlformats.org/officeDocument/2006/relationships/theme" Target="/ppt/slideMasters/theme/theme1.xml" Id="R07279ab3a1a1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c16c8ba4f4a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e66e7dade4d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35a63d68a47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1c0b24b2c42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e470c5057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be6ae1a4d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f13f1fb4c47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7b7a5ad43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NOAG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5 165 416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6 909 285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JAN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Skartnesvegen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986 986 359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