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ac44820c7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920db2b46b4894"/>
  </p:sldMasterIdLst>
  <p:sldIdLst>
    <p:sldId xmlns:r="http://schemas.openxmlformats.org/officeDocument/2006/relationships" id="256" r:id="Rd1b6ba854e244fcb"/>
    <p:sldId xmlns:r="http://schemas.openxmlformats.org/officeDocument/2006/relationships" id="257" r:id="R1c5d394f3d034fb3"/>
    <p:sldId xmlns:r="http://schemas.openxmlformats.org/officeDocument/2006/relationships" id="258" r:id="R6e11fca6319c43b9"/>
    <p:sldId xmlns:r="http://schemas.openxmlformats.org/officeDocument/2006/relationships" id="259" r:id="R440df8df34524aaf"/>
    <p:sldId xmlns:r="http://schemas.openxmlformats.org/officeDocument/2006/relationships" id="260" r:id="R39b1ce302df44d3a"/>
    <p:sldId xmlns:r="http://schemas.openxmlformats.org/officeDocument/2006/relationships" id="261" r:id="Rce6b1515ec4049ac"/>
    <p:sldId xmlns:r="http://schemas.openxmlformats.org/officeDocument/2006/relationships" id="262" r:id="Re56cde5621d2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20db2b46b4894" /><Relationship Type="http://schemas.openxmlformats.org/officeDocument/2006/relationships/slide" Target="/ppt/slides/slide1.xml" Id="Rd1b6ba854e244fcb" /><Relationship Type="http://schemas.openxmlformats.org/officeDocument/2006/relationships/slide" Target="/ppt/slides/slide2.xml" Id="R1c5d394f3d034fb3" /><Relationship Type="http://schemas.openxmlformats.org/officeDocument/2006/relationships/slide" Target="/ppt/slides/slide3.xml" Id="R6e11fca6319c43b9" /><Relationship Type="http://schemas.openxmlformats.org/officeDocument/2006/relationships/slide" Target="/ppt/slides/slide4.xml" Id="R440df8df34524aaf" /><Relationship Type="http://schemas.openxmlformats.org/officeDocument/2006/relationships/slide" Target="/ppt/slides/slide5.xml" Id="R39b1ce302df44d3a" /><Relationship Type="http://schemas.openxmlformats.org/officeDocument/2006/relationships/slide" Target="/ppt/slides/slide6.xml" Id="Rce6b1515ec4049ac" /><Relationship Type="http://schemas.openxmlformats.org/officeDocument/2006/relationships/slide" Target="/ppt/slides/slide7.xml" Id="Re56cde5621d2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0d01b4fdc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75704dac94ea3" /><Relationship Type="http://schemas.openxmlformats.org/officeDocument/2006/relationships/theme" Target="/ppt/slideMasters/theme/theme1.xml" Id="R84ea3dbd10b1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a75704dac9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bbccede2b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44c96b860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8b242ed084e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c01bc3b7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41791c0c244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8708566241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2fa02598b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 MANAGEMENT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1 411 812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HÅKON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ANITA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986 984 577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 MANAGEMENT AS</a:t>
            </a:r>
          </a:p>
        </p:txBody>
      </p:sp>
    </p:spTree>
  </p:cSld>
  <p:clrMapOvr>
    <a:masterClrMapping xmlns:a="http://schemas.openxmlformats.org/drawingml/2006/main"/>
  </p:clrMapOvr>
</p:sld>
</file>